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p:sldMasterIdLst>
    <p:sldMasterId id="2147483648" r:id="rId1"/>
  </p:sldMasterIdLst>
  <p:notesMasterIdLst>
    <p:notesMasterId r:id="rId6"/>
  </p:notesMasterIdLst>
  <p:sldIdLst>
    <p:sldId id="258" r:id="rId2"/>
    <p:sldId id="264" r:id="rId3"/>
    <p:sldId id="261" r:id="rId4"/>
    <p:sldId id="265" r:id="rId5"/>
  </p:sldIdLst>
  <p:sldSz cx="6858000" cy="12192000"/>
  <p:notesSz cx="6858000" cy="9144000"/>
  <p:embeddedFontLst>
    <p:embeddedFont>
      <p:font typeface="Calibri" panose="020F0502020204030204" pitchFamily="34" charset="0"/>
      <p:regular r:id="rId7"/>
      <p:bold r:id="rId8"/>
      <p:italic r:id="rId9"/>
      <p:boldItalic r:id="rId10"/>
    </p:embeddedFont>
    <p:embeddedFont>
      <p:font typeface="VeluxForOffice" panose="02000506030000020004" pitchFamily="2" charset="0"/>
      <p:regular r:id="rId11"/>
      <p:bold r:id="rId12"/>
      <p:italic r:id="rId13"/>
      <p:boldItalic r:id="rId1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F6F6F6"/>
    <a:srgbClr val="B0B0B0"/>
    <a:srgbClr val="5B9B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5388" autoAdjust="0"/>
  </p:normalViewPr>
  <p:slideViewPr>
    <p:cSldViewPr snapToGrid="0" showGuides="1">
      <p:cViewPr>
        <p:scale>
          <a:sx n="140" d="100"/>
          <a:sy n="140" d="100"/>
        </p:scale>
        <p:origin x="710" y="-7157"/>
      </p:cViewPr>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font" Target="fonts/font7.fntdata"/><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font" Target="fonts/font1.fntdata"/><Relationship Id="rId12" Type="http://schemas.openxmlformats.org/officeDocument/2006/relationships/font" Target="fonts/font6.fntdata"/><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font" Target="fonts/font5.fntdata"/><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font" Target="fonts/font3.fntdata"/><Relationship Id="rId14" Type="http://schemas.openxmlformats.org/officeDocument/2006/relationships/font" Target="fonts/font8.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5044EC-51C3-4547-9CD9-76E08FDC5BA5}" type="datetimeFigureOut">
              <a:rPr lang="en-GB" smtClean="0"/>
              <a:t>27/03/2019</a:t>
            </a:fld>
            <a:endParaRPr lang="en-GB"/>
          </a:p>
        </p:txBody>
      </p:sp>
      <p:sp>
        <p:nvSpPr>
          <p:cNvPr id="4" name="Slide Image Placeholder 3"/>
          <p:cNvSpPr>
            <a:spLocks noGrp="1" noRot="1" noChangeAspect="1"/>
          </p:cNvSpPr>
          <p:nvPr>
            <p:ph type="sldImg" idx="2"/>
          </p:nvPr>
        </p:nvSpPr>
        <p:spPr>
          <a:xfrm>
            <a:off x="2560638" y="1143000"/>
            <a:ext cx="173672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9ECCCA-9915-4A1A-B9A8-9F141B987F72}" type="slidenum">
              <a:rPr lang="en-GB" smtClean="0"/>
              <a:t>‹#›</a:t>
            </a:fld>
            <a:endParaRPr lang="en-GB"/>
          </a:p>
        </p:txBody>
      </p:sp>
    </p:spTree>
    <p:extLst>
      <p:ext uri="{BB962C8B-B14F-4D97-AF65-F5344CB8AC3E}">
        <p14:creationId xmlns:p14="http://schemas.microsoft.com/office/powerpoint/2010/main" val="18437584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60638" y="1143000"/>
            <a:ext cx="1736725"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42D5656-607A-4D7D-BA5C-D07045B5FEE8}" type="slidenum">
              <a:rPr lang="en-GB" smtClean="0"/>
              <a:pPr/>
              <a:t>1</a:t>
            </a:fld>
            <a:endParaRPr lang="en-GB" dirty="0"/>
          </a:p>
        </p:txBody>
      </p:sp>
    </p:spTree>
    <p:extLst>
      <p:ext uri="{BB962C8B-B14F-4D97-AF65-F5344CB8AC3E}">
        <p14:creationId xmlns:p14="http://schemas.microsoft.com/office/powerpoint/2010/main" val="16257571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60638" y="1143000"/>
            <a:ext cx="1736725"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42D5656-607A-4D7D-BA5C-D07045B5FEE8}" type="slidenum">
              <a:rPr lang="en-GB" smtClean="0"/>
              <a:pPr/>
              <a:t>2</a:t>
            </a:fld>
            <a:endParaRPr lang="en-GB" dirty="0"/>
          </a:p>
        </p:txBody>
      </p:sp>
    </p:spTree>
    <p:extLst>
      <p:ext uri="{BB962C8B-B14F-4D97-AF65-F5344CB8AC3E}">
        <p14:creationId xmlns:p14="http://schemas.microsoft.com/office/powerpoint/2010/main" val="2425138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60638" y="1143000"/>
            <a:ext cx="1736725"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42D5656-607A-4D7D-BA5C-D07045B5FEE8}" type="slidenum">
              <a:rPr lang="en-GB" smtClean="0"/>
              <a:pPr/>
              <a:t>3</a:t>
            </a:fld>
            <a:endParaRPr lang="en-GB" dirty="0"/>
          </a:p>
        </p:txBody>
      </p:sp>
    </p:spTree>
    <p:extLst>
      <p:ext uri="{BB962C8B-B14F-4D97-AF65-F5344CB8AC3E}">
        <p14:creationId xmlns:p14="http://schemas.microsoft.com/office/powerpoint/2010/main" val="16894847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60638" y="1143000"/>
            <a:ext cx="1736725"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42D5656-607A-4D7D-BA5C-D07045B5FEE8}" type="slidenum">
              <a:rPr lang="en-GB" smtClean="0"/>
              <a:pPr/>
              <a:t>4</a:t>
            </a:fld>
            <a:endParaRPr lang="en-GB" dirty="0"/>
          </a:p>
        </p:txBody>
      </p:sp>
    </p:spTree>
    <p:extLst>
      <p:ext uri="{BB962C8B-B14F-4D97-AF65-F5344CB8AC3E}">
        <p14:creationId xmlns:p14="http://schemas.microsoft.com/office/powerpoint/2010/main" val="207272858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file:///U:\Velux\WORK\Logo%20red255.emf" TargetMode="External"/><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emf"/><Relationship Id="rId7"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emf"/><Relationship Id="rId5" Type="http://schemas.openxmlformats.org/officeDocument/2006/relationships/image" Target="../media/image6.emf"/><Relationship Id="rId4" Type="http://schemas.openxmlformats.org/officeDocument/2006/relationships/image" Target="../media/image5.emf"/></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2" name="Picture Placeholder 3"/>
          <p:cNvSpPr>
            <a:spLocks noGrp="1"/>
          </p:cNvSpPr>
          <p:nvPr>
            <p:ph type="pic" sz="quarter" idx="13" hasCustomPrompt="1"/>
          </p:nvPr>
        </p:nvSpPr>
        <p:spPr>
          <a:xfrm>
            <a:off x="1" y="0"/>
            <a:ext cx="6858000" cy="12192000"/>
          </a:xfrm>
          <a:noFill/>
        </p:spPr>
        <p:txBody>
          <a:bodyPr tIns="2628000" anchor="ctr" anchorCtr="0">
            <a:normAutofit/>
          </a:bodyPr>
          <a:lstStyle>
            <a:lvl1pPr marL="0" indent="0" algn="ctr">
              <a:buFontTx/>
              <a:buNone/>
              <a:defRPr sz="3733" baseline="0"/>
            </a:lvl1pPr>
          </a:lstStyle>
          <a:p>
            <a:r>
              <a:rPr lang="en-GB" dirty="0"/>
              <a:t>Add photo via “Insert” tab and “Pictures” button</a:t>
            </a:r>
          </a:p>
        </p:txBody>
      </p:sp>
      <p:sp>
        <p:nvSpPr>
          <p:cNvPr id="3" name="Title 1"/>
          <p:cNvSpPr>
            <a:spLocks noGrp="1"/>
          </p:cNvSpPr>
          <p:nvPr>
            <p:ph type="title" hasCustomPrompt="1"/>
          </p:nvPr>
        </p:nvSpPr>
        <p:spPr>
          <a:xfrm>
            <a:off x="201864" y="3742269"/>
            <a:ext cx="5355635" cy="2003792"/>
          </a:xfrm>
        </p:spPr>
        <p:txBody>
          <a:bodyPr anchor="b" anchorCtr="0">
            <a:normAutofit/>
          </a:bodyPr>
          <a:lstStyle>
            <a:lvl1pPr>
              <a:lnSpc>
                <a:spcPct val="90000"/>
              </a:lnSpc>
              <a:defRPr sz="6933" b="1" i="0" baseline="0"/>
            </a:lvl1pPr>
          </a:lstStyle>
          <a:p>
            <a:r>
              <a:rPr lang="en-GB" dirty="0"/>
              <a:t>Click to Add Title</a:t>
            </a:r>
          </a:p>
        </p:txBody>
      </p:sp>
      <p:sp>
        <p:nvSpPr>
          <p:cNvPr id="43029" name="Rectangle 21" hidden="1"/>
          <p:cNvSpPr>
            <a:spLocks noGrp="1" noChangeArrowheads="1"/>
          </p:cNvSpPr>
          <p:nvPr>
            <p:ph type="sldNum" sz="quarter" idx="4"/>
          </p:nvPr>
        </p:nvSpPr>
        <p:spPr>
          <a:xfrm>
            <a:off x="201864" y="12451954"/>
            <a:ext cx="275221" cy="428800"/>
          </a:xfrm>
        </p:spPr>
        <p:txBody>
          <a:bodyPr/>
          <a:lstStyle>
            <a:lvl1pPr>
              <a:defRPr sz="178"/>
            </a:lvl1pPr>
          </a:lstStyle>
          <a:p>
            <a:fld id="{1A17C83B-5FE3-4737-A842-C0492A7A61F7}" type="slidenum">
              <a:rPr lang="en-GB" smtClean="0"/>
              <a:pPr/>
              <a:t>‹#›</a:t>
            </a:fld>
            <a:endParaRPr lang="en-GB" dirty="0"/>
          </a:p>
        </p:txBody>
      </p:sp>
      <p:sp>
        <p:nvSpPr>
          <p:cNvPr id="10" name="Text Placeholder 10"/>
          <p:cNvSpPr>
            <a:spLocks noGrp="1"/>
          </p:cNvSpPr>
          <p:nvPr>
            <p:ph type="body" sz="quarter" idx="15" hasCustomPrompt="1"/>
          </p:nvPr>
        </p:nvSpPr>
        <p:spPr>
          <a:xfrm>
            <a:off x="5995562" y="640000"/>
            <a:ext cx="668424" cy="716800"/>
          </a:xfrm>
          <a:blipFill>
            <a:blip r:embed="rId2"/>
            <a:stretch>
              <a:fillRect/>
            </a:stretch>
          </a:blipFill>
        </p:spPr>
        <p:txBody>
          <a:bodyPr bIns="7200">
            <a:normAutofit/>
          </a:bodyPr>
          <a:lstStyle>
            <a:lvl1pPr marL="0" indent="0">
              <a:buFontTx/>
              <a:buNone/>
              <a:defRPr sz="178">
                <a:solidFill>
                  <a:srgbClr val="FF0000"/>
                </a:solidFill>
              </a:defRPr>
            </a:lvl1pPr>
          </a:lstStyle>
          <a:p>
            <a:pPr lvl="0"/>
            <a:r>
              <a:rPr lang="en-GB" dirty="0"/>
              <a:t>.</a:t>
            </a:r>
          </a:p>
        </p:txBody>
      </p:sp>
      <p:sp>
        <p:nvSpPr>
          <p:cNvPr id="7" name="Subtitle 2"/>
          <p:cNvSpPr>
            <a:spLocks noGrp="1"/>
          </p:cNvSpPr>
          <p:nvPr>
            <p:ph type="subTitle" idx="1" hasCustomPrompt="1"/>
          </p:nvPr>
        </p:nvSpPr>
        <p:spPr>
          <a:xfrm>
            <a:off x="201864" y="5839972"/>
            <a:ext cx="5355635" cy="1979392"/>
          </a:xfrm>
        </p:spPr>
        <p:txBody>
          <a:bodyPr anchor="t" anchorCtr="0"/>
          <a:lstStyle>
            <a:lvl1pPr marL="0" indent="0" algn="l">
              <a:buNone/>
              <a:defRPr sz="5689" baseline="0"/>
            </a:lvl1pPr>
            <a:lvl2pPr marL="812810" indent="0" algn="ctr">
              <a:buNone/>
              <a:defRPr sz="3556"/>
            </a:lvl2pPr>
            <a:lvl3pPr marL="1625620" indent="0" algn="ctr">
              <a:buNone/>
              <a:defRPr sz="3200"/>
            </a:lvl3pPr>
            <a:lvl4pPr marL="2438430" indent="0" algn="ctr">
              <a:buNone/>
              <a:defRPr sz="2844"/>
            </a:lvl4pPr>
            <a:lvl5pPr marL="3251241" indent="0" algn="ctr">
              <a:buNone/>
              <a:defRPr sz="2844"/>
            </a:lvl5pPr>
            <a:lvl6pPr marL="4064051" indent="0" algn="ctr">
              <a:buNone/>
              <a:defRPr sz="2844"/>
            </a:lvl6pPr>
            <a:lvl7pPr marL="4876861" indent="0" algn="ctr">
              <a:buNone/>
              <a:defRPr sz="2844"/>
            </a:lvl7pPr>
            <a:lvl8pPr marL="5689671" indent="0" algn="ctr">
              <a:buNone/>
              <a:defRPr sz="2844"/>
            </a:lvl8pPr>
            <a:lvl9pPr marL="6502481" indent="0" algn="ctr">
              <a:buNone/>
              <a:defRPr sz="2844"/>
            </a:lvl9pPr>
          </a:lstStyle>
          <a:p>
            <a:r>
              <a:rPr lang="en-GB" dirty="0"/>
              <a:t>Click to add subtitle</a:t>
            </a:r>
          </a:p>
        </p:txBody>
      </p:sp>
      <p:sp>
        <p:nvSpPr>
          <p:cNvPr id="4" name="FLD_Presenter_Place"/>
          <p:cNvSpPr>
            <a:spLocks noGrp="1"/>
          </p:cNvSpPr>
          <p:nvPr>
            <p:ph type="body" sz="quarter" idx="16" hasCustomPrompt="1"/>
          </p:nvPr>
        </p:nvSpPr>
        <p:spPr>
          <a:xfrm>
            <a:off x="201864" y="414744"/>
            <a:ext cx="5355635" cy="552411"/>
          </a:xfrm>
        </p:spPr>
        <p:txBody>
          <a:bodyPr anchor="b" anchorCtr="0"/>
          <a:lstStyle>
            <a:lvl1pPr marL="0" indent="0">
              <a:lnSpc>
                <a:spcPct val="100000"/>
              </a:lnSpc>
              <a:buFont typeface="Arial" panose="020B0604020202020204" pitchFamily="34" charset="0"/>
              <a:buNone/>
              <a:defRPr sz="2667" i="0" cap="all" baseline="0"/>
            </a:lvl1pPr>
            <a:lvl2pPr marL="0" indent="0">
              <a:buFont typeface="Arial" panose="020B0604020202020204" pitchFamily="34" charset="0"/>
              <a:buNone/>
              <a:defRPr sz="2667" cap="all" baseline="0"/>
            </a:lvl2pPr>
            <a:lvl3pPr marL="0" indent="0">
              <a:buFont typeface="Arial" panose="020B0604020202020204" pitchFamily="34" charset="0"/>
              <a:buNone/>
              <a:defRPr sz="2667" cap="all" baseline="0"/>
            </a:lvl3pPr>
            <a:lvl4pPr marL="0" indent="0">
              <a:buFont typeface="Arial" panose="020B0604020202020204" pitchFamily="34" charset="0"/>
              <a:buNone/>
              <a:defRPr sz="2667" cap="all" baseline="0"/>
            </a:lvl4pPr>
            <a:lvl5pPr marL="0" indent="0">
              <a:buFont typeface="Arial" panose="020B0604020202020204" pitchFamily="34" charset="0"/>
              <a:buNone/>
              <a:defRPr sz="2667" cap="all" baseline="0"/>
            </a:lvl5pPr>
          </a:lstStyle>
          <a:p>
            <a:pPr lvl="0"/>
            <a:r>
              <a:rPr lang="en-GB" dirty="0"/>
              <a:t>Click to add Presenter / Place</a:t>
            </a:r>
          </a:p>
        </p:txBody>
      </p:sp>
      <p:sp>
        <p:nvSpPr>
          <p:cNvPr id="6" name="Date_DateCustomA"/>
          <p:cNvSpPr>
            <a:spLocks noGrp="1"/>
          </p:cNvSpPr>
          <p:nvPr>
            <p:ph type="body" sz="quarter" idx="17" hasCustomPrompt="1"/>
          </p:nvPr>
        </p:nvSpPr>
        <p:spPr>
          <a:xfrm>
            <a:off x="201864" y="1034629"/>
            <a:ext cx="5355635" cy="468236"/>
          </a:xfrm>
        </p:spPr>
        <p:txBody>
          <a:bodyPr anchor="t" anchorCtr="0"/>
          <a:lstStyle>
            <a:lvl1pPr marL="0" indent="0">
              <a:buFont typeface="Arial" panose="020B0604020202020204" pitchFamily="34" charset="0"/>
              <a:buNone/>
              <a:defRPr sz="2667" i="0" cap="all" baseline="0"/>
            </a:lvl1pPr>
            <a:lvl2pPr marL="0" indent="0">
              <a:buFont typeface="Arial" panose="020B0604020202020204" pitchFamily="34" charset="0"/>
              <a:buNone/>
              <a:defRPr sz="2667"/>
            </a:lvl2pPr>
            <a:lvl3pPr marL="0" indent="0">
              <a:buFont typeface="Arial" panose="020B0604020202020204" pitchFamily="34" charset="0"/>
              <a:buNone/>
              <a:defRPr sz="2667"/>
            </a:lvl3pPr>
            <a:lvl4pPr marL="0" indent="0">
              <a:buFont typeface="Arial" panose="020B0604020202020204" pitchFamily="34" charset="0"/>
              <a:buNone/>
              <a:defRPr sz="2667"/>
            </a:lvl4pPr>
            <a:lvl5pPr marL="0" indent="0">
              <a:buFont typeface="Arial" panose="020B0604020202020204" pitchFamily="34" charset="0"/>
              <a:buNone/>
              <a:defRPr sz="2667"/>
            </a:lvl5pPr>
          </a:lstStyle>
          <a:p>
            <a:pPr lvl="0"/>
            <a:r>
              <a:rPr lang="en-GB" dirty="0"/>
              <a:t>click to Add date</a:t>
            </a:r>
          </a:p>
        </p:txBody>
      </p:sp>
      <p:sp>
        <p:nvSpPr>
          <p:cNvPr id="13" name="Date Placeholder" hidden="1"/>
          <p:cNvSpPr>
            <a:spLocks noGrp="1"/>
          </p:cNvSpPr>
          <p:nvPr>
            <p:ph type="dt" sz="half" idx="18"/>
          </p:nvPr>
        </p:nvSpPr>
        <p:spPr>
          <a:xfrm>
            <a:off x="0" y="12288000"/>
            <a:ext cx="0" cy="0"/>
          </a:xfrm>
        </p:spPr>
        <p:txBody>
          <a:bodyPr/>
          <a:lstStyle>
            <a:lvl1pPr>
              <a:defRPr sz="2667">
                <a:noFill/>
              </a:defRPr>
            </a:lvl1pPr>
          </a:lstStyle>
          <a:p>
            <a:endParaRPr lang="en-GB" dirty="0"/>
          </a:p>
        </p:txBody>
      </p:sp>
      <p:sp>
        <p:nvSpPr>
          <p:cNvPr id="14" name="FLD_Presentation"/>
          <p:cNvSpPr>
            <a:spLocks noGrp="1"/>
          </p:cNvSpPr>
          <p:nvPr>
            <p:ph type="ftr" sz="quarter" idx="19"/>
          </p:nvPr>
        </p:nvSpPr>
        <p:spPr/>
        <p:txBody>
          <a:bodyPr/>
          <a:lstStyle/>
          <a:p>
            <a:endParaRPr lang="en-GB" dirty="0"/>
          </a:p>
        </p:txBody>
      </p:sp>
    </p:spTree>
    <p:extLst>
      <p:ext uri="{BB962C8B-B14F-4D97-AF65-F5344CB8AC3E}">
        <p14:creationId xmlns:p14="http://schemas.microsoft.com/office/powerpoint/2010/main" val="19918803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ext and 2 pictures">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t>Click to edit Master title style</a:t>
            </a:r>
            <a:endParaRPr lang="en-GB" dirty="0"/>
          </a:p>
        </p:txBody>
      </p:sp>
      <p:sp>
        <p:nvSpPr>
          <p:cNvPr id="17" name="Text Placeholder 2"/>
          <p:cNvSpPr>
            <a:spLocks noGrp="1"/>
          </p:cNvSpPr>
          <p:nvPr>
            <p:ph type="body" sz="quarter" idx="17" hasCustomPrompt="1"/>
          </p:nvPr>
        </p:nvSpPr>
        <p:spPr>
          <a:xfrm>
            <a:off x="201094" y="2957687"/>
            <a:ext cx="3709342" cy="8115200"/>
          </a:xfrm>
          <a:prstGeom prst="rect">
            <a:avLst/>
          </a:prstGeom>
        </p:spPr>
        <p:txBody>
          <a:bodyPr/>
          <a:lstStyle>
            <a:lvl1pPr marL="0" indent="0">
              <a:buFont typeface="Arial" panose="020B0604020202020204" pitchFamily="34" charset="0"/>
              <a:buChar char="​"/>
              <a:defRPr/>
            </a:lvl1pPr>
            <a:lvl2pPr marL="320004">
              <a:defRPr sz="5689"/>
            </a:lvl2pPr>
            <a:lvl3pPr marL="640008">
              <a:defRPr sz="3733"/>
            </a:lvl3pPr>
            <a:lvl4pPr marL="960012">
              <a:defRPr sz="3200"/>
            </a:lvl4pPr>
          </a:lstStyle>
          <a:p>
            <a:pPr lvl="0"/>
            <a:r>
              <a:rPr lang="en-GB" noProof="0" dirty="0"/>
              <a:t>Use TAB and SHIFT+TAB to jump between text- and bullet-levels. Click ENTER and TAB for next level</a:t>
            </a:r>
            <a:endParaRPr lang="en-GB" dirty="0"/>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Picture Placeholder 3"/>
          <p:cNvSpPr>
            <a:spLocks noGrp="1"/>
          </p:cNvSpPr>
          <p:nvPr>
            <p:ph type="pic" sz="quarter" idx="13" hasCustomPrompt="1"/>
          </p:nvPr>
        </p:nvSpPr>
        <p:spPr>
          <a:xfrm>
            <a:off x="4044416" y="2957689"/>
            <a:ext cx="2610828" cy="3820800"/>
          </a:xfrm>
          <a:prstGeom prst="rect">
            <a:avLst/>
          </a:prstGeom>
        </p:spPr>
        <p:txBody>
          <a:bodyPr lIns="0" tIns="900000" anchor="ctr" anchorCtr="0"/>
          <a:lstStyle>
            <a:lvl1pPr marL="0" indent="0" algn="ctr">
              <a:buFontTx/>
              <a:buNone/>
              <a:defRPr sz="2489"/>
            </a:lvl1pPr>
          </a:lstStyle>
          <a:p>
            <a:r>
              <a:rPr lang="en-GB" dirty="0"/>
              <a:t>Add photo via “Insert” tab and “Pictures” button</a:t>
            </a:r>
          </a:p>
        </p:txBody>
      </p:sp>
      <p:sp>
        <p:nvSpPr>
          <p:cNvPr id="12" name="Picture Placeholder 4"/>
          <p:cNvSpPr>
            <a:spLocks noGrp="1"/>
          </p:cNvSpPr>
          <p:nvPr>
            <p:ph type="pic" sz="quarter" idx="15" hasCustomPrompt="1"/>
          </p:nvPr>
        </p:nvSpPr>
        <p:spPr>
          <a:xfrm>
            <a:off x="4044417" y="7219200"/>
            <a:ext cx="2610827" cy="3820800"/>
          </a:xfrm>
          <a:prstGeom prst="rect">
            <a:avLst/>
          </a:prstGeom>
        </p:spPr>
        <p:txBody>
          <a:bodyPr lIns="0" tIns="900000" anchor="ctr" anchorCtr="0"/>
          <a:lstStyle>
            <a:lvl1pPr marL="0" indent="0" algn="ctr">
              <a:buFontTx/>
              <a:buNone/>
              <a:defRPr sz="2489"/>
            </a:lvl1pPr>
          </a:lstStyle>
          <a:p>
            <a:r>
              <a:rPr lang="en-GB" dirty="0"/>
              <a:t>Add photo via “Insert” tab and “Pictures” button</a:t>
            </a:r>
          </a:p>
        </p:txBody>
      </p:sp>
      <p:sp>
        <p:nvSpPr>
          <p:cNvPr id="2" name="Date_DateCustomA" hidden="1"/>
          <p:cNvSpPr>
            <a:spLocks noGrp="1"/>
          </p:cNvSpPr>
          <p:nvPr>
            <p:ph type="dt" sz="half" idx="18"/>
          </p:nvPr>
        </p:nvSpPr>
        <p:spPr/>
        <p:txBody>
          <a:bodyPr/>
          <a:lstStyle/>
          <a:p>
            <a:endParaRPr lang="en-GB" dirty="0"/>
          </a:p>
        </p:txBody>
      </p:sp>
      <p:sp>
        <p:nvSpPr>
          <p:cNvPr id="9" name="FLD_Presentation"/>
          <p:cNvSpPr>
            <a:spLocks noGrp="1"/>
          </p:cNvSpPr>
          <p:nvPr>
            <p:ph type="ftr" sz="quarter" idx="19"/>
          </p:nvPr>
        </p:nvSpPr>
        <p:spPr/>
        <p:txBody>
          <a:bodyPr/>
          <a:lstStyle/>
          <a:p>
            <a:endParaRPr lang="en-GB" dirty="0"/>
          </a:p>
        </p:txBody>
      </p:sp>
      <p:sp>
        <p:nvSpPr>
          <p:cNvPr id="10" name="Slide Number Placeholder 9"/>
          <p:cNvSpPr>
            <a:spLocks noGrp="1"/>
          </p:cNvSpPr>
          <p:nvPr>
            <p:ph type="sldNum" sz="quarter" idx="20"/>
          </p:nvPr>
        </p:nvSpPr>
        <p:spPr/>
        <p:txBody>
          <a:bodyPr/>
          <a:lstStyle/>
          <a:p>
            <a:fld id="{10292E62-ABCD-4E1A-9CD4-1F4D24B7AC52}" type="slidenum">
              <a:rPr lang="en-GB" smtClean="0"/>
              <a:pPr/>
              <a:t>‹#›</a:t>
            </a:fld>
            <a:endParaRPr lang="en-GB" dirty="0"/>
          </a:p>
        </p:txBody>
      </p:sp>
      <p:sp>
        <p:nvSpPr>
          <p:cNvPr id="14" name="Subtitle 2"/>
          <p:cNvSpPr>
            <a:spLocks noGrp="1"/>
          </p:cNvSpPr>
          <p:nvPr>
            <p:ph type="subTitle" idx="1" hasCustomPrompt="1"/>
          </p:nvPr>
        </p:nvSpPr>
        <p:spPr>
          <a:xfrm>
            <a:off x="201864" y="563200"/>
            <a:ext cx="5349383" cy="536921"/>
          </a:xfrm>
        </p:spPr>
        <p:txBody>
          <a:bodyPr anchor="t" anchorCtr="0"/>
          <a:lstStyle>
            <a:lvl1pPr marL="0" indent="0" algn="l">
              <a:lnSpc>
                <a:spcPct val="100000"/>
              </a:lnSpc>
              <a:buNone/>
              <a:defRPr sz="2667" i="0" cap="all" baseline="0"/>
            </a:lvl1pPr>
            <a:lvl2pPr marL="812810" indent="0" algn="ctr">
              <a:buNone/>
              <a:defRPr sz="3556"/>
            </a:lvl2pPr>
            <a:lvl3pPr marL="1625620" indent="0" algn="ctr">
              <a:buNone/>
              <a:defRPr sz="3200"/>
            </a:lvl3pPr>
            <a:lvl4pPr marL="2438430" indent="0" algn="ctr">
              <a:buNone/>
              <a:defRPr sz="2844"/>
            </a:lvl4pPr>
            <a:lvl5pPr marL="3251241" indent="0" algn="ctr">
              <a:buNone/>
              <a:defRPr sz="2844"/>
            </a:lvl5pPr>
            <a:lvl6pPr marL="4064051" indent="0" algn="ctr">
              <a:buNone/>
              <a:defRPr sz="2844"/>
            </a:lvl6pPr>
            <a:lvl7pPr marL="4876861" indent="0" algn="ctr">
              <a:buNone/>
              <a:defRPr sz="2844"/>
            </a:lvl7pPr>
            <a:lvl8pPr marL="5689671" indent="0" algn="ctr">
              <a:buNone/>
              <a:defRPr sz="2844"/>
            </a:lvl8pPr>
            <a:lvl9pPr marL="6502481" indent="0" algn="ctr">
              <a:buNone/>
              <a:defRPr sz="2844"/>
            </a:lvl9pPr>
          </a:lstStyle>
          <a:p>
            <a:pPr lvl="0"/>
            <a:r>
              <a:rPr lang="en-GB" dirty="0"/>
              <a:t>Insert Agenda point (if needed)</a:t>
            </a:r>
          </a:p>
        </p:txBody>
      </p:sp>
    </p:spTree>
    <p:extLst>
      <p:ext uri="{BB962C8B-B14F-4D97-AF65-F5344CB8AC3E}">
        <p14:creationId xmlns:p14="http://schemas.microsoft.com/office/powerpoint/2010/main" val="22604241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ext and 2+1 pictures">
    <p:spTree>
      <p:nvGrpSpPr>
        <p:cNvPr id="1" name=""/>
        <p:cNvGrpSpPr/>
        <p:nvPr/>
      </p:nvGrpSpPr>
      <p:grpSpPr>
        <a:xfrm>
          <a:off x="0" y="0"/>
          <a:ext cx="0" cy="0"/>
          <a:chOff x="0" y="0"/>
          <a:chExt cx="0" cy="0"/>
        </a:xfrm>
      </p:grpSpPr>
      <p:sp>
        <p:nvSpPr>
          <p:cNvPr id="7" name="Title 1"/>
          <p:cNvSpPr>
            <a:spLocks noGrp="1"/>
          </p:cNvSpPr>
          <p:nvPr>
            <p:ph type="title" hasCustomPrompt="1"/>
          </p:nvPr>
        </p:nvSpPr>
        <p:spPr/>
        <p:txBody>
          <a:bodyPr/>
          <a:lstStyle/>
          <a:p>
            <a:r>
              <a:rPr lang="en-GB" dirty="0"/>
              <a:t>Click to Add Title</a:t>
            </a:r>
          </a:p>
        </p:txBody>
      </p:sp>
      <p:sp>
        <p:nvSpPr>
          <p:cNvPr id="17" name="Text Placeholder 2"/>
          <p:cNvSpPr>
            <a:spLocks noGrp="1"/>
          </p:cNvSpPr>
          <p:nvPr>
            <p:ph type="body" sz="quarter" idx="17" hasCustomPrompt="1"/>
          </p:nvPr>
        </p:nvSpPr>
        <p:spPr>
          <a:xfrm>
            <a:off x="201095" y="2957687"/>
            <a:ext cx="3709341" cy="8115200"/>
          </a:xfrm>
          <a:prstGeom prst="rect">
            <a:avLst/>
          </a:prstGeom>
        </p:spPr>
        <p:txBody>
          <a:bodyPr/>
          <a:lstStyle>
            <a:lvl1pPr marL="0" indent="0">
              <a:buFont typeface="Arial" panose="020B0604020202020204" pitchFamily="34" charset="0"/>
              <a:buChar char="​"/>
              <a:defRPr/>
            </a:lvl1pPr>
            <a:lvl2pPr marL="320004">
              <a:defRPr sz="5689"/>
            </a:lvl2pPr>
            <a:lvl3pPr marL="640008">
              <a:defRPr sz="3733"/>
            </a:lvl3pPr>
            <a:lvl4pPr marL="960012">
              <a:defRPr sz="3200"/>
            </a:lvl4pPr>
          </a:lstStyle>
          <a:p>
            <a:pPr lvl="0"/>
            <a:r>
              <a:rPr lang="en-GB" noProof="0" dirty="0"/>
              <a:t>Use TAB and SHIFT+TAB to jump between text- and bullet-levels. Click ENTER and TAB for next level</a:t>
            </a:r>
            <a:endParaRPr lang="en-GB" dirty="0"/>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Picture Placeholder 3"/>
          <p:cNvSpPr>
            <a:spLocks noGrp="1"/>
          </p:cNvSpPr>
          <p:nvPr>
            <p:ph type="pic" sz="quarter" idx="13" hasCustomPrompt="1"/>
          </p:nvPr>
        </p:nvSpPr>
        <p:spPr>
          <a:xfrm>
            <a:off x="4044416" y="2957689"/>
            <a:ext cx="1238870" cy="3820800"/>
          </a:xfrm>
          <a:prstGeom prst="rect">
            <a:avLst/>
          </a:prstGeom>
        </p:spPr>
        <p:txBody>
          <a:bodyPr lIns="0" tIns="1044000" anchor="ctr" anchorCtr="0"/>
          <a:lstStyle>
            <a:lvl1pPr marL="0" indent="0" algn="ctr">
              <a:buFontTx/>
              <a:buNone/>
              <a:defRPr sz="2489"/>
            </a:lvl1pPr>
          </a:lstStyle>
          <a:p>
            <a:r>
              <a:rPr lang="en-GB" dirty="0"/>
              <a:t>Add photo via “Insert” tab and “Pictures” button</a:t>
            </a:r>
          </a:p>
        </p:txBody>
      </p:sp>
      <p:sp>
        <p:nvSpPr>
          <p:cNvPr id="12" name="Picture Placeholder 4"/>
          <p:cNvSpPr>
            <a:spLocks noGrp="1"/>
          </p:cNvSpPr>
          <p:nvPr>
            <p:ph type="pic" sz="quarter" idx="15" hasCustomPrompt="1"/>
          </p:nvPr>
        </p:nvSpPr>
        <p:spPr>
          <a:xfrm>
            <a:off x="5416372" y="2957689"/>
            <a:ext cx="1238871" cy="3820800"/>
          </a:xfrm>
          <a:prstGeom prst="rect">
            <a:avLst/>
          </a:prstGeom>
        </p:spPr>
        <p:txBody>
          <a:bodyPr lIns="0" tIns="1044000" anchor="ctr" anchorCtr="0"/>
          <a:lstStyle>
            <a:lvl1pPr marL="0" indent="0" algn="ctr">
              <a:buFontTx/>
              <a:buNone/>
              <a:defRPr sz="2489"/>
            </a:lvl1pPr>
          </a:lstStyle>
          <a:p>
            <a:r>
              <a:rPr lang="en-GB" dirty="0"/>
              <a:t>Add photo via “Insert” tab and “Pictures” button</a:t>
            </a:r>
          </a:p>
        </p:txBody>
      </p:sp>
      <p:sp>
        <p:nvSpPr>
          <p:cNvPr id="14" name="Picture Placeholder 5"/>
          <p:cNvSpPr>
            <a:spLocks noGrp="1"/>
          </p:cNvSpPr>
          <p:nvPr>
            <p:ph type="pic" sz="quarter" idx="16" hasCustomPrompt="1"/>
          </p:nvPr>
        </p:nvSpPr>
        <p:spPr>
          <a:xfrm>
            <a:off x="4044417" y="7216912"/>
            <a:ext cx="2610827" cy="3820800"/>
          </a:xfrm>
          <a:prstGeom prst="rect">
            <a:avLst/>
          </a:prstGeom>
        </p:spPr>
        <p:txBody>
          <a:bodyPr lIns="0" tIns="900000" anchor="ctr" anchorCtr="0"/>
          <a:lstStyle>
            <a:lvl1pPr marL="0" indent="0" algn="ctr">
              <a:buFontTx/>
              <a:buNone/>
              <a:defRPr sz="2489"/>
            </a:lvl1pPr>
          </a:lstStyle>
          <a:p>
            <a:r>
              <a:rPr lang="en-GB" dirty="0"/>
              <a:t>Add photo via “Insert” tab and “Pictures” button</a:t>
            </a:r>
          </a:p>
        </p:txBody>
      </p:sp>
      <p:sp>
        <p:nvSpPr>
          <p:cNvPr id="2" name="Date_DateCustomA" hidden="1"/>
          <p:cNvSpPr>
            <a:spLocks noGrp="1"/>
          </p:cNvSpPr>
          <p:nvPr>
            <p:ph type="dt" sz="half" idx="18"/>
          </p:nvPr>
        </p:nvSpPr>
        <p:spPr/>
        <p:txBody>
          <a:bodyPr/>
          <a:lstStyle/>
          <a:p>
            <a:endParaRPr lang="en-GB" dirty="0"/>
          </a:p>
        </p:txBody>
      </p:sp>
      <p:sp>
        <p:nvSpPr>
          <p:cNvPr id="9" name="FLD_Presentation"/>
          <p:cNvSpPr>
            <a:spLocks noGrp="1"/>
          </p:cNvSpPr>
          <p:nvPr>
            <p:ph type="ftr" sz="quarter" idx="19"/>
          </p:nvPr>
        </p:nvSpPr>
        <p:spPr/>
        <p:txBody>
          <a:bodyPr/>
          <a:lstStyle/>
          <a:p>
            <a:endParaRPr lang="en-GB" dirty="0"/>
          </a:p>
        </p:txBody>
      </p:sp>
      <p:sp>
        <p:nvSpPr>
          <p:cNvPr id="10" name="Slide Number Placeholder 9"/>
          <p:cNvSpPr>
            <a:spLocks noGrp="1"/>
          </p:cNvSpPr>
          <p:nvPr>
            <p:ph type="sldNum" sz="quarter" idx="20"/>
          </p:nvPr>
        </p:nvSpPr>
        <p:spPr/>
        <p:txBody>
          <a:bodyPr/>
          <a:lstStyle/>
          <a:p>
            <a:fld id="{10292E62-ABCD-4E1A-9CD4-1F4D24B7AC52}" type="slidenum">
              <a:rPr lang="en-GB" smtClean="0"/>
              <a:pPr/>
              <a:t>‹#›</a:t>
            </a:fld>
            <a:endParaRPr lang="en-GB" dirty="0"/>
          </a:p>
        </p:txBody>
      </p:sp>
      <p:sp>
        <p:nvSpPr>
          <p:cNvPr id="13" name="Subtitle 2"/>
          <p:cNvSpPr>
            <a:spLocks noGrp="1"/>
          </p:cNvSpPr>
          <p:nvPr>
            <p:ph type="subTitle" idx="1" hasCustomPrompt="1"/>
          </p:nvPr>
        </p:nvSpPr>
        <p:spPr>
          <a:xfrm>
            <a:off x="201864" y="563200"/>
            <a:ext cx="5349383" cy="536921"/>
          </a:xfrm>
        </p:spPr>
        <p:txBody>
          <a:bodyPr anchor="t" anchorCtr="0"/>
          <a:lstStyle>
            <a:lvl1pPr marL="0" indent="0" algn="l">
              <a:lnSpc>
                <a:spcPct val="100000"/>
              </a:lnSpc>
              <a:buNone/>
              <a:defRPr sz="2667" i="0" cap="all" baseline="0"/>
            </a:lvl1pPr>
            <a:lvl2pPr marL="812810" indent="0" algn="ctr">
              <a:buNone/>
              <a:defRPr sz="3556"/>
            </a:lvl2pPr>
            <a:lvl3pPr marL="1625620" indent="0" algn="ctr">
              <a:buNone/>
              <a:defRPr sz="3200"/>
            </a:lvl3pPr>
            <a:lvl4pPr marL="2438430" indent="0" algn="ctr">
              <a:buNone/>
              <a:defRPr sz="2844"/>
            </a:lvl4pPr>
            <a:lvl5pPr marL="3251241" indent="0" algn="ctr">
              <a:buNone/>
              <a:defRPr sz="2844"/>
            </a:lvl5pPr>
            <a:lvl6pPr marL="4064051" indent="0" algn="ctr">
              <a:buNone/>
              <a:defRPr sz="2844"/>
            </a:lvl6pPr>
            <a:lvl7pPr marL="4876861" indent="0" algn="ctr">
              <a:buNone/>
              <a:defRPr sz="2844"/>
            </a:lvl7pPr>
            <a:lvl8pPr marL="5689671" indent="0" algn="ctr">
              <a:buNone/>
              <a:defRPr sz="2844"/>
            </a:lvl8pPr>
            <a:lvl9pPr marL="6502481" indent="0" algn="ctr">
              <a:buNone/>
              <a:defRPr sz="2844"/>
            </a:lvl9pPr>
          </a:lstStyle>
          <a:p>
            <a:pPr lvl="0"/>
            <a:r>
              <a:rPr lang="en-GB" dirty="0"/>
              <a:t>Insert Agenda point (if needed)</a:t>
            </a:r>
          </a:p>
        </p:txBody>
      </p:sp>
    </p:spTree>
    <p:extLst>
      <p:ext uri="{BB962C8B-B14F-4D97-AF65-F5344CB8AC3E}">
        <p14:creationId xmlns:p14="http://schemas.microsoft.com/office/powerpoint/2010/main" val="34962835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Picture and text">
    <p:spTree>
      <p:nvGrpSpPr>
        <p:cNvPr id="1" name=""/>
        <p:cNvGrpSpPr/>
        <p:nvPr/>
      </p:nvGrpSpPr>
      <p:grpSpPr>
        <a:xfrm>
          <a:off x="0" y="0"/>
          <a:ext cx="0" cy="0"/>
          <a:chOff x="0" y="0"/>
          <a:chExt cx="0" cy="0"/>
        </a:xfrm>
      </p:grpSpPr>
      <p:sp>
        <p:nvSpPr>
          <p:cNvPr id="3" name="Title 1"/>
          <p:cNvSpPr>
            <a:spLocks noGrp="1"/>
          </p:cNvSpPr>
          <p:nvPr>
            <p:ph type="title" hasCustomPrompt="1"/>
          </p:nvPr>
        </p:nvSpPr>
        <p:spPr/>
        <p:txBody>
          <a:bodyPr/>
          <a:lstStyle>
            <a:lvl1pPr>
              <a:defRPr/>
            </a:lvl1pPr>
          </a:lstStyle>
          <a:p>
            <a:r>
              <a:rPr lang="en-GB" dirty="0"/>
              <a:t>Click to Add Title</a:t>
            </a:r>
          </a:p>
        </p:txBody>
      </p:sp>
      <p:sp>
        <p:nvSpPr>
          <p:cNvPr id="17" name="Text Placeholder 2"/>
          <p:cNvSpPr>
            <a:spLocks noGrp="1"/>
          </p:cNvSpPr>
          <p:nvPr>
            <p:ph type="body" sz="quarter" idx="17" hasCustomPrompt="1"/>
          </p:nvPr>
        </p:nvSpPr>
        <p:spPr>
          <a:xfrm>
            <a:off x="2946671" y="2957689"/>
            <a:ext cx="3708573" cy="8115200"/>
          </a:xfrm>
          <a:prstGeom prst="rect">
            <a:avLst/>
          </a:prstGeom>
        </p:spPr>
        <p:txBody>
          <a:bodyPr/>
          <a:lstStyle>
            <a:lvl1pPr marL="0" indent="0">
              <a:buFont typeface="Arial" panose="020B0604020202020204" pitchFamily="34" charset="0"/>
              <a:buChar char="​"/>
              <a:defRPr/>
            </a:lvl1pPr>
            <a:lvl2pPr marL="320004">
              <a:defRPr sz="5689"/>
            </a:lvl2pPr>
            <a:lvl3pPr marL="640008">
              <a:defRPr sz="3733"/>
            </a:lvl3pPr>
            <a:lvl4pPr marL="960012">
              <a:defRPr sz="3200"/>
            </a:lvl4pPr>
          </a:lstStyle>
          <a:p>
            <a:pPr lvl="0"/>
            <a:r>
              <a:rPr lang="en-GB" noProof="0" dirty="0"/>
              <a:t>Use TAB and SHIFT+TAB to jump between text- and bullet-levels. Click ENTER and TAB for next level</a:t>
            </a:r>
            <a:endParaRPr lang="en-GB" dirty="0"/>
          </a:p>
          <a:p>
            <a:pPr lvl="1"/>
            <a:r>
              <a:rPr lang="en-GB" dirty="0"/>
              <a:t>Second level</a:t>
            </a:r>
          </a:p>
          <a:p>
            <a:pPr lvl="2"/>
            <a:r>
              <a:rPr lang="en-GB" dirty="0"/>
              <a:t>Third level</a:t>
            </a:r>
          </a:p>
          <a:p>
            <a:pPr lvl="3"/>
            <a:r>
              <a:rPr lang="en-GB" dirty="0"/>
              <a:t>Fourth level</a:t>
            </a:r>
          </a:p>
          <a:p>
            <a:pPr lvl="4"/>
            <a:r>
              <a:rPr lang="en-GB" dirty="0"/>
              <a:t>Fifth level</a:t>
            </a:r>
          </a:p>
        </p:txBody>
      </p:sp>
      <p:sp>
        <p:nvSpPr>
          <p:cNvPr id="15" name="Picture Placeholder 3"/>
          <p:cNvSpPr>
            <a:spLocks noGrp="1"/>
          </p:cNvSpPr>
          <p:nvPr>
            <p:ph type="pic" sz="quarter" idx="13" hasCustomPrompt="1"/>
          </p:nvPr>
        </p:nvSpPr>
        <p:spPr>
          <a:xfrm>
            <a:off x="201864" y="2957690"/>
            <a:ext cx="2610828" cy="8074380"/>
          </a:xfrm>
          <a:prstGeom prst="rect">
            <a:avLst/>
          </a:prstGeom>
        </p:spPr>
        <p:txBody>
          <a:bodyPr lIns="0" tIns="900000" anchor="ctr" anchorCtr="0"/>
          <a:lstStyle>
            <a:lvl1pPr marL="0" indent="0" algn="ctr">
              <a:buFontTx/>
              <a:buNone/>
              <a:defRPr sz="2489"/>
            </a:lvl1pPr>
          </a:lstStyle>
          <a:p>
            <a:r>
              <a:rPr lang="en-GB" dirty="0"/>
              <a:t>Add photo via “Insert” tab and “Pictures” button</a:t>
            </a:r>
          </a:p>
        </p:txBody>
      </p:sp>
      <p:sp>
        <p:nvSpPr>
          <p:cNvPr id="6" name="Slide Number Placeholder 5"/>
          <p:cNvSpPr>
            <a:spLocks noGrp="1"/>
          </p:cNvSpPr>
          <p:nvPr>
            <p:ph type="sldNum" sz="quarter" idx="12"/>
          </p:nvPr>
        </p:nvSpPr>
        <p:spPr/>
        <p:txBody>
          <a:bodyPr/>
          <a:lstStyle>
            <a:lvl1pPr>
              <a:defRPr/>
            </a:lvl1pPr>
          </a:lstStyle>
          <a:p>
            <a:fld id="{02B5E496-C20A-4259-82D6-EE90691934EF}" type="slidenum">
              <a:rPr lang="en-GB" noProof="0" smtClean="0"/>
              <a:pPr/>
              <a:t>‹#›</a:t>
            </a:fld>
            <a:endParaRPr lang="en-GB" noProof="0" dirty="0"/>
          </a:p>
        </p:txBody>
      </p:sp>
      <p:sp>
        <p:nvSpPr>
          <p:cNvPr id="2" name="Date_DateCustomA" hidden="1"/>
          <p:cNvSpPr>
            <a:spLocks noGrp="1"/>
          </p:cNvSpPr>
          <p:nvPr>
            <p:ph type="dt" sz="half" idx="18"/>
          </p:nvPr>
        </p:nvSpPr>
        <p:spPr/>
        <p:txBody>
          <a:bodyPr/>
          <a:lstStyle/>
          <a:p>
            <a:endParaRPr lang="en-GB" dirty="0"/>
          </a:p>
        </p:txBody>
      </p:sp>
      <p:sp>
        <p:nvSpPr>
          <p:cNvPr id="4" name="FLD_Presentation"/>
          <p:cNvSpPr>
            <a:spLocks noGrp="1"/>
          </p:cNvSpPr>
          <p:nvPr>
            <p:ph type="ftr" sz="quarter" idx="19"/>
          </p:nvPr>
        </p:nvSpPr>
        <p:spPr/>
        <p:txBody>
          <a:bodyPr/>
          <a:lstStyle/>
          <a:p>
            <a:endParaRPr lang="en-GB" dirty="0"/>
          </a:p>
        </p:txBody>
      </p:sp>
      <p:sp>
        <p:nvSpPr>
          <p:cNvPr id="10" name="Subtitle 2"/>
          <p:cNvSpPr>
            <a:spLocks noGrp="1"/>
          </p:cNvSpPr>
          <p:nvPr>
            <p:ph type="subTitle" idx="1" hasCustomPrompt="1"/>
          </p:nvPr>
        </p:nvSpPr>
        <p:spPr>
          <a:xfrm>
            <a:off x="201865" y="563200"/>
            <a:ext cx="5350057" cy="536921"/>
          </a:xfrm>
        </p:spPr>
        <p:txBody>
          <a:bodyPr anchor="t" anchorCtr="0"/>
          <a:lstStyle>
            <a:lvl1pPr marL="0" indent="0" algn="l">
              <a:lnSpc>
                <a:spcPct val="100000"/>
              </a:lnSpc>
              <a:buNone/>
              <a:defRPr sz="2667" i="0" cap="all" baseline="0"/>
            </a:lvl1pPr>
            <a:lvl2pPr marL="812810" indent="0" algn="ctr">
              <a:buNone/>
              <a:defRPr sz="3556"/>
            </a:lvl2pPr>
            <a:lvl3pPr marL="1625620" indent="0" algn="ctr">
              <a:buNone/>
              <a:defRPr sz="3200"/>
            </a:lvl3pPr>
            <a:lvl4pPr marL="2438430" indent="0" algn="ctr">
              <a:buNone/>
              <a:defRPr sz="2844"/>
            </a:lvl4pPr>
            <a:lvl5pPr marL="3251241" indent="0" algn="ctr">
              <a:buNone/>
              <a:defRPr sz="2844"/>
            </a:lvl5pPr>
            <a:lvl6pPr marL="4064051" indent="0" algn="ctr">
              <a:buNone/>
              <a:defRPr sz="2844"/>
            </a:lvl6pPr>
            <a:lvl7pPr marL="4876861" indent="0" algn="ctr">
              <a:buNone/>
              <a:defRPr sz="2844"/>
            </a:lvl7pPr>
            <a:lvl8pPr marL="5689671" indent="0" algn="ctr">
              <a:buNone/>
              <a:defRPr sz="2844"/>
            </a:lvl8pPr>
            <a:lvl9pPr marL="6502481" indent="0" algn="ctr">
              <a:buNone/>
              <a:defRPr sz="2844"/>
            </a:lvl9pPr>
          </a:lstStyle>
          <a:p>
            <a:pPr lvl="0"/>
            <a:r>
              <a:rPr lang="en-GB" dirty="0"/>
              <a:t>Insert Agenda point (if needed)</a:t>
            </a:r>
          </a:p>
        </p:txBody>
      </p:sp>
    </p:spTree>
    <p:extLst>
      <p:ext uri="{BB962C8B-B14F-4D97-AF65-F5344CB8AC3E}">
        <p14:creationId xmlns:p14="http://schemas.microsoft.com/office/powerpoint/2010/main" val="2379628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sp>
        <p:nvSpPr>
          <p:cNvPr id="4" name="Title 1"/>
          <p:cNvSpPr>
            <a:spLocks noGrp="1"/>
          </p:cNvSpPr>
          <p:nvPr>
            <p:ph type="title" hasCustomPrompt="1"/>
          </p:nvPr>
        </p:nvSpPr>
        <p:spPr/>
        <p:txBody>
          <a:bodyPr/>
          <a:lstStyle/>
          <a:p>
            <a:r>
              <a:rPr lang="en-GB" dirty="0"/>
              <a:t>Click to Add Title</a:t>
            </a:r>
          </a:p>
        </p:txBody>
      </p:sp>
      <p:sp>
        <p:nvSpPr>
          <p:cNvPr id="3" name="Content Placeholder 2"/>
          <p:cNvSpPr>
            <a:spLocks noGrp="1"/>
          </p:cNvSpPr>
          <p:nvPr>
            <p:ph idx="1" hasCustomPrompt="1"/>
          </p:nvPr>
        </p:nvSpPr>
        <p:spPr>
          <a:xfrm>
            <a:off x="201864" y="2957691"/>
            <a:ext cx="3163012" cy="8074379"/>
          </a:xfrm>
          <a:prstGeom prst="rect">
            <a:avLst/>
          </a:prstGeom>
        </p:spPr>
        <p:txBody>
          <a:bodyPr/>
          <a:lstStyle>
            <a:lvl1pPr marL="0" marR="0" indent="0" algn="l" defTabSz="1625620" rtl="0" eaLnBrk="1" fontAlgn="base" latinLnBrk="0" hangingPunct="1">
              <a:lnSpc>
                <a:spcPct val="90000"/>
              </a:lnSpc>
              <a:spcBef>
                <a:spcPts val="0"/>
              </a:spcBef>
              <a:spcAft>
                <a:spcPct val="0"/>
              </a:spcAft>
              <a:buClrTx/>
              <a:buSzPct val="80000"/>
              <a:buFont typeface="Arial" panose="020B0604020202020204" pitchFamily="34" charset="0"/>
              <a:buNone/>
              <a:tabLst/>
              <a:defRPr/>
            </a:lvl1pPr>
          </a:lstStyle>
          <a:p>
            <a:pPr marL="0" marR="0" lvl="0" indent="0" algn="l" defTabSz="1625620" rtl="0" eaLnBrk="1" fontAlgn="base" latinLnBrk="0" hangingPunct="1">
              <a:lnSpc>
                <a:spcPct val="90000"/>
              </a:lnSpc>
              <a:spcBef>
                <a:spcPts val="0"/>
              </a:spcBef>
              <a:spcAft>
                <a:spcPct val="0"/>
              </a:spcAft>
              <a:buClrTx/>
              <a:buSzPct val="80000"/>
              <a:buFont typeface="Arial" panose="020B0604020202020204" pitchFamily="34" charset="0"/>
              <a:buChar char="​"/>
              <a:tabLst/>
              <a:defRPr/>
            </a:pPr>
            <a:r>
              <a:rPr lang="en-GB" noProof="0" dirty="0"/>
              <a:t>Use TAB and SHIFT+TAB to jump between text- and bullet-levels. Click ENTER and TAB for next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7" name="Content Placeholder 3"/>
          <p:cNvSpPr>
            <a:spLocks noGrp="1"/>
          </p:cNvSpPr>
          <p:nvPr>
            <p:ph idx="13" hasCustomPrompt="1"/>
          </p:nvPr>
        </p:nvSpPr>
        <p:spPr>
          <a:xfrm>
            <a:off x="3495990" y="2957692"/>
            <a:ext cx="3159254" cy="8074380"/>
          </a:xfrm>
          <a:prstGeom prst="rect">
            <a:avLst/>
          </a:prstGeom>
        </p:spPr>
        <p:txBody>
          <a:bodyPr/>
          <a:lstStyle>
            <a:lvl1pPr marL="0" marR="0" indent="0" algn="l" defTabSz="1625620" rtl="0" eaLnBrk="1" fontAlgn="base" latinLnBrk="0" hangingPunct="1">
              <a:lnSpc>
                <a:spcPct val="90000"/>
              </a:lnSpc>
              <a:spcBef>
                <a:spcPts val="0"/>
              </a:spcBef>
              <a:spcAft>
                <a:spcPct val="0"/>
              </a:spcAft>
              <a:buClrTx/>
              <a:buSzPct val="80000"/>
              <a:buFont typeface="Arial" panose="020B0604020202020204" pitchFamily="34" charset="0"/>
              <a:buNone/>
              <a:tabLst/>
              <a:defRPr/>
            </a:lvl1pPr>
          </a:lstStyle>
          <a:p>
            <a:pPr marL="0" marR="0" lvl="0" indent="0" algn="l" defTabSz="1625620" rtl="0" eaLnBrk="1" fontAlgn="base" latinLnBrk="0" hangingPunct="1">
              <a:lnSpc>
                <a:spcPct val="90000"/>
              </a:lnSpc>
              <a:spcBef>
                <a:spcPts val="0"/>
              </a:spcBef>
              <a:spcAft>
                <a:spcPct val="0"/>
              </a:spcAft>
              <a:buClrTx/>
              <a:buSzPct val="80000"/>
              <a:buFont typeface="Arial" panose="020B0604020202020204" pitchFamily="34" charset="0"/>
              <a:buChar char="​"/>
              <a:tabLst/>
              <a:defRPr/>
            </a:pPr>
            <a:r>
              <a:rPr lang="en-GB" noProof="0" dirty="0"/>
              <a:t>Use TAB and SHIFT+TAB to jump between text- and bullet-levels. Click ENTER and TAB for next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Slide Number Placeholder 5"/>
          <p:cNvSpPr>
            <a:spLocks noGrp="1"/>
          </p:cNvSpPr>
          <p:nvPr>
            <p:ph type="sldNum" sz="quarter" idx="12"/>
          </p:nvPr>
        </p:nvSpPr>
        <p:spPr/>
        <p:txBody>
          <a:bodyPr/>
          <a:lstStyle>
            <a:lvl1pPr>
              <a:defRPr/>
            </a:lvl1pPr>
          </a:lstStyle>
          <a:p>
            <a:fld id="{02B5E496-C20A-4259-82D6-EE90691934EF}" type="slidenum">
              <a:rPr lang="en-GB" noProof="0" smtClean="0"/>
              <a:pPr/>
              <a:t>‹#›</a:t>
            </a:fld>
            <a:endParaRPr lang="en-GB" noProof="0" dirty="0"/>
          </a:p>
        </p:txBody>
      </p:sp>
      <p:sp>
        <p:nvSpPr>
          <p:cNvPr id="2" name="Date_DateCustomA" hidden="1"/>
          <p:cNvSpPr>
            <a:spLocks noGrp="1"/>
          </p:cNvSpPr>
          <p:nvPr>
            <p:ph type="dt" sz="half" idx="14"/>
          </p:nvPr>
        </p:nvSpPr>
        <p:spPr/>
        <p:txBody>
          <a:bodyPr/>
          <a:lstStyle/>
          <a:p>
            <a:endParaRPr lang="en-GB" dirty="0"/>
          </a:p>
        </p:txBody>
      </p:sp>
      <p:sp>
        <p:nvSpPr>
          <p:cNvPr id="5" name="FLD_Presentation"/>
          <p:cNvSpPr>
            <a:spLocks noGrp="1"/>
          </p:cNvSpPr>
          <p:nvPr>
            <p:ph type="ftr" sz="quarter" idx="15"/>
          </p:nvPr>
        </p:nvSpPr>
        <p:spPr/>
        <p:txBody>
          <a:bodyPr/>
          <a:lstStyle/>
          <a:p>
            <a:endParaRPr lang="en-GB" dirty="0"/>
          </a:p>
        </p:txBody>
      </p:sp>
      <p:sp>
        <p:nvSpPr>
          <p:cNvPr id="10" name="Subtitle 2"/>
          <p:cNvSpPr>
            <a:spLocks noGrp="1"/>
          </p:cNvSpPr>
          <p:nvPr>
            <p:ph type="subTitle" idx="16" hasCustomPrompt="1"/>
          </p:nvPr>
        </p:nvSpPr>
        <p:spPr>
          <a:xfrm>
            <a:off x="201865" y="563200"/>
            <a:ext cx="5347937" cy="536921"/>
          </a:xfrm>
        </p:spPr>
        <p:txBody>
          <a:bodyPr anchor="t" anchorCtr="0"/>
          <a:lstStyle>
            <a:lvl1pPr marL="0" indent="0" algn="l">
              <a:lnSpc>
                <a:spcPct val="100000"/>
              </a:lnSpc>
              <a:buNone/>
              <a:defRPr sz="2667" i="0" cap="all" baseline="0"/>
            </a:lvl1pPr>
            <a:lvl2pPr marL="812810" indent="0" algn="ctr">
              <a:buNone/>
              <a:defRPr sz="3556"/>
            </a:lvl2pPr>
            <a:lvl3pPr marL="1625620" indent="0" algn="ctr">
              <a:buNone/>
              <a:defRPr sz="3200"/>
            </a:lvl3pPr>
            <a:lvl4pPr marL="2438430" indent="0" algn="ctr">
              <a:buNone/>
              <a:defRPr sz="2844"/>
            </a:lvl4pPr>
            <a:lvl5pPr marL="3251241" indent="0" algn="ctr">
              <a:buNone/>
              <a:defRPr sz="2844"/>
            </a:lvl5pPr>
            <a:lvl6pPr marL="4064051" indent="0" algn="ctr">
              <a:buNone/>
              <a:defRPr sz="2844"/>
            </a:lvl6pPr>
            <a:lvl7pPr marL="4876861" indent="0" algn="ctr">
              <a:buNone/>
              <a:defRPr sz="2844"/>
            </a:lvl7pPr>
            <a:lvl8pPr marL="5689671" indent="0" algn="ctr">
              <a:buNone/>
              <a:defRPr sz="2844"/>
            </a:lvl8pPr>
            <a:lvl9pPr marL="6502481" indent="0" algn="ctr">
              <a:buNone/>
              <a:defRPr sz="2844"/>
            </a:lvl9pPr>
          </a:lstStyle>
          <a:p>
            <a:pPr lvl="0"/>
            <a:r>
              <a:rPr lang="en-GB" dirty="0"/>
              <a:t>Insert Agenda point (if needed)</a:t>
            </a:r>
          </a:p>
        </p:txBody>
      </p:sp>
    </p:spTree>
    <p:extLst>
      <p:ext uri="{BB962C8B-B14F-4D97-AF65-F5344CB8AC3E}">
        <p14:creationId xmlns:p14="http://schemas.microsoft.com/office/powerpoint/2010/main" val="41913984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Quot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10292E62-ABCD-4E1A-9CD4-1F4D24B7AC52}" type="slidenum">
              <a:rPr lang="en-GB" smtClean="0"/>
              <a:pPr/>
              <a:t>‹#›</a:t>
            </a:fld>
            <a:endParaRPr lang="en-GB" dirty="0"/>
          </a:p>
        </p:txBody>
      </p:sp>
      <p:sp>
        <p:nvSpPr>
          <p:cNvPr id="4" name="Date_DateCustomA" hidden="1"/>
          <p:cNvSpPr>
            <a:spLocks noGrp="1"/>
          </p:cNvSpPr>
          <p:nvPr>
            <p:ph type="dt" sz="half" idx="11"/>
          </p:nvPr>
        </p:nvSpPr>
        <p:spPr/>
        <p:txBody>
          <a:bodyPr/>
          <a:lstStyle/>
          <a:p>
            <a:endParaRPr lang="en-GB" dirty="0"/>
          </a:p>
        </p:txBody>
      </p:sp>
      <p:sp>
        <p:nvSpPr>
          <p:cNvPr id="5" name="FLD_Presentation"/>
          <p:cNvSpPr>
            <a:spLocks noGrp="1"/>
          </p:cNvSpPr>
          <p:nvPr>
            <p:ph type="ftr" sz="quarter" idx="12"/>
          </p:nvPr>
        </p:nvSpPr>
        <p:spPr/>
        <p:txBody>
          <a:bodyPr/>
          <a:lstStyle/>
          <a:p>
            <a:endParaRPr lang="en-GB" dirty="0"/>
          </a:p>
        </p:txBody>
      </p:sp>
      <p:sp>
        <p:nvSpPr>
          <p:cNvPr id="8" name="Text Placeholder 3"/>
          <p:cNvSpPr>
            <a:spLocks noGrp="1"/>
          </p:cNvSpPr>
          <p:nvPr>
            <p:ph type="body" sz="quarter" idx="13" hasCustomPrompt="1"/>
          </p:nvPr>
        </p:nvSpPr>
        <p:spPr>
          <a:xfrm>
            <a:off x="1031826" y="2957688"/>
            <a:ext cx="4520096" cy="8080023"/>
          </a:xfrm>
        </p:spPr>
        <p:txBody>
          <a:bodyPr/>
          <a:lstStyle>
            <a:lvl1pPr>
              <a:defRPr/>
            </a:lvl1pPr>
            <a:lvl2pPr marL="320004" indent="-320004" algn="r">
              <a:buFont typeface="Arial" panose="020B0604020202020204" pitchFamily="34" charset="0"/>
              <a:buChar char="​"/>
              <a:defRPr sz="3556" b="0" i="0"/>
            </a:lvl2pPr>
          </a:lstStyle>
          <a:p>
            <a:pPr lvl="0"/>
            <a:r>
              <a:rPr lang="en-GB" dirty="0"/>
              <a:t>Click to add Quotation text, click ENTER and then TAB to insert name of source</a:t>
            </a:r>
          </a:p>
          <a:p>
            <a:pPr lvl="1"/>
            <a:r>
              <a:rPr lang="en-GB" dirty="0"/>
              <a:t>Second level</a:t>
            </a:r>
          </a:p>
        </p:txBody>
      </p:sp>
      <p:grpSp>
        <p:nvGrpSpPr>
          <p:cNvPr id="12" name="Quotation"/>
          <p:cNvGrpSpPr/>
          <p:nvPr userDrawn="1"/>
        </p:nvGrpSpPr>
        <p:grpSpPr>
          <a:xfrm>
            <a:off x="204246" y="3008573"/>
            <a:ext cx="695988" cy="1871182"/>
            <a:chOff x="363009" y="1692322"/>
            <a:chExt cx="1236990" cy="1052540"/>
          </a:xfrm>
        </p:grpSpPr>
        <p:sp>
          <p:nvSpPr>
            <p:cNvPr id="9" name="Trapezoid 8"/>
            <p:cNvSpPr/>
            <p:nvPr userDrawn="1"/>
          </p:nvSpPr>
          <p:spPr bwMode="auto">
            <a:xfrm rot="10800000">
              <a:off x="363009" y="1692322"/>
              <a:ext cx="501555" cy="1044054"/>
            </a:xfrm>
            <a:prstGeom prst="trapezoid">
              <a:avLst/>
            </a:prstGeom>
            <a:solidFill>
              <a:srgbClr val="B0B0B0"/>
            </a:solidFill>
            <a:ln w="9525" cap="flat" cmpd="sng" algn="ctr">
              <a:noFill/>
              <a:prstDash val="solid"/>
              <a:round/>
              <a:headEnd type="none" w="med" len="med"/>
              <a:tailEnd type="none" w="med" len="med"/>
            </a:ln>
            <a:effectLst/>
          </p:spPr>
          <p:txBody>
            <a:bodyPr vert="horz" wrap="square" lIns="72000" tIns="72000" rIns="72000" bIns="72000" numCol="1" rtlCol="0" anchor="t" anchorCtr="0" compatLnSpc="1">
              <a:prstTxWarp prst="textNoShape">
                <a:avLst/>
              </a:prstTxWarp>
            </a:bodyPr>
            <a:lstStyle/>
            <a:p>
              <a:pPr marL="0" marR="0" indent="0" algn="l" defTabSz="1625620" rtl="0" eaLnBrk="0" fontAlgn="base" latinLnBrk="0" hangingPunct="0">
                <a:lnSpc>
                  <a:spcPct val="106000"/>
                </a:lnSpc>
                <a:spcBef>
                  <a:spcPts val="0"/>
                </a:spcBef>
                <a:spcAft>
                  <a:spcPct val="0"/>
                </a:spcAft>
                <a:buClrTx/>
                <a:buSzTx/>
                <a:buFontTx/>
                <a:buNone/>
                <a:tabLst/>
              </a:pPr>
              <a:endParaRPr kumimoji="0" lang="en-GB" sz="2667" b="0" i="0" u="none" strike="noStrike" cap="none" normalizeH="0" baseline="0" dirty="0" err="1">
                <a:ln>
                  <a:noFill/>
                </a:ln>
                <a:solidFill>
                  <a:schemeClr val="bg1"/>
                </a:solidFill>
                <a:effectLst/>
                <a:latin typeface="+mn-lt"/>
              </a:endParaRPr>
            </a:p>
          </p:txBody>
        </p:sp>
        <p:sp>
          <p:nvSpPr>
            <p:cNvPr id="10" name="Trapezoid 9"/>
            <p:cNvSpPr/>
            <p:nvPr userDrawn="1"/>
          </p:nvSpPr>
          <p:spPr bwMode="auto">
            <a:xfrm rot="10800000">
              <a:off x="1098444" y="1700808"/>
              <a:ext cx="501555" cy="1044054"/>
            </a:xfrm>
            <a:prstGeom prst="trapezoid">
              <a:avLst/>
            </a:prstGeom>
            <a:solidFill>
              <a:srgbClr val="B0B0B0"/>
            </a:solidFill>
            <a:ln w="9525" cap="flat" cmpd="sng" algn="ctr">
              <a:noFill/>
              <a:prstDash val="solid"/>
              <a:round/>
              <a:headEnd type="none" w="med" len="med"/>
              <a:tailEnd type="none" w="med" len="med"/>
            </a:ln>
            <a:effectLst/>
          </p:spPr>
          <p:txBody>
            <a:bodyPr vert="horz" wrap="square" lIns="72000" tIns="72000" rIns="72000" bIns="72000" numCol="1" rtlCol="0" anchor="t" anchorCtr="0" compatLnSpc="1">
              <a:prstTxWarp prst="textNoShape">
                <a:avLst/>
              </a:prstTxWarp>
            </a:bodyPr>
            <a:lstStyle/>
            <a:p>
              <a:pPr marL="0" marR="0" indent="0" algn="l" defTabSz="1625620" rtl="0" eaLnBrk="0" fontAlgn="base" latinLnBrk="0" hangingPunct="0">
                <a:lnSpc>
                  <a:spcPct val="106000"/>
                </a:lnSpc>
                <a:spcBef>
                  <a:spcPts val="0"/>
                </a:spcBef>
                <a:spcAft>
                  <a:spcPct val="0"/>
                </a:spcAft>
                <a:buClrTx/>
                <a:buSzTx/>
                <a:buFontTx/>
                <a:buNone/>
                <a:tabLst/>
              </a:pPr>
              <a:endParaRPr kumimoji="0" lang="en-GB" sz="2667" b="0" i="0" u="none" strike="noStrike" cap="none" normalizeH="0" baseline="0" dirty="0" err="1">
                <a:ln>
                  <a:noFill/>
                </a:ln>
                <a:solidFill>
                  <a:schemeClr val="bg1"/>
                </a:solidFill>
                <a:effectLst/>
                <a:latin typeface="+mn-lt"/>
              </a:endParaRPr>
            </a:p>
          </p:txBody>
        </p:sp>
      </p:grpSp>
      <p:sp>
        <p:nvSpPr>
          <p:cNvPr id="11" name="Subtitle 2"/>
          <p:cNvSpPr>
            <a:spLocks noGrp="1"/>
          </p:cNvSpPr>
          <p:nvPr>
            <p:ph type="subTitle" idx="1" hasCustomPrompt="1"/>
          </p:nvPr>
        </p:nvSpPr>
        <p:spPr>
          <a:xfrm>
            <a:off x="201864" y="563200"/>
            <a:ext cx="5355635" cy="536921"/>
          </a:xfrm>
        </p:spPr>
        <p:txBody>
          <a:bodyPr anchor="t" anchorCtr="0"/>
          <a:lstStyle>
            <a:lvl1pPr marL="0" indent="0" algn="l">
              <a:lnSpc>
                <a:spcPct val="100000"/>
              </a:lnSpc>
              <a:buNone/>
              <a:defRPr sz="2667" i="0" cap="all" baseline="0"/>
            </a:lvl1pPr>
            <a:lvl2pPr marL="812810" indent="0" algn="ctr">
              <a:buNone/>
              <a:defRPr sz="3556"/>
            </a:lvl2pPr>
            <a:lvl3pPr marL="1625620" indent="0" algn="ctr">
              <a:buNone/>
              <a:defRPr sz="3200"/>
            </a:lvl3pPr>
            <a:lvl4pPr marL="2438430" indent="0" algn="ctr">
              <a:buNone/>
              <a:defRPr sz="2844"/>
            </a:lvl4pPr>
            <a:lvl5pPr marL="3251241" indent="0" algn="ctr">
              <a:buNone/>
              <a:defRPr sz="2844"/>
            </a:lvl5pPr>
            <a:lvl6pPr marL="4064051" indent="0" algn="ctr">
              <a:buNone/>
              <a:defRPr sz="2844"/>
            </a:lvl6pPr>
            <a:lvl7pPr marL="4876861" indent="0" algn="ctr">
              <a:buNone/>
              <a:defRPr sz="2844"/>
            </a:lvl7pPr>
            <a:lvl8pPr marL="5689671" indent="0" algn="ctr">
              <a:buNone/>
              <a:defRPr sz="2844"/>
            </a:lvl8pPr>
            <a:lvl9pPr marL="6502481" indent="0" algn="ctr">
              <a:buNone/>
              <a:defRPr sz="2844"/>
            </a:lvl9pPr>
          </a:lstStyle>
          <a:p>
            <a:pPr lvl="0"/>
            <a:r>
              <a:rPr lang="en-GB" dirty="0"/>
              <a:t>Insert Agenda point (if needed)</a:t>
            </a:r>
          </a:p>
        </p:txBody>
      </p:sp>
    </p:spTree>
    <p:extLst>
      <p:ext uri="{BB962C8B-B14F-4D97-AF65-F5344CB8AC3E}">
        <p14:creationId xmlns:p14="http://schemas.microsoft.com/office/powerpoint/2010/main" val="38315312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Divider video">
    <p:spTree>
      <p:nvGrpSpPr>
        <p:cNvPr id="1" name=""/>
        <p:cNvGrpSpPr/>
        <p:nvPr/>
      </p:nvGrpSpPr>
      <p:grpSpPr>
        <a:xfrm>
          <a:off x="0" y="0"/>
          <a:ext cx="0" cy="0"/>
          <a:chOff x="0" y="0"/>
          <a:chExt cx="0" cy="0"/>
        </a:xfrm>
      </p:grpSpPr>
      <p:sp>
        <p:nvSpPr>
          <p:cNvPr id="7" name="Media Placeholder 2"/>
          <p:cNvSpPr>
            <a:spLocks noGrp="1"/>
          </p:cNvSpPr>
          <p:nvPr>
            <p:ph type="media" sz="quarter" idx="13"/>
          </p:nvPr>
        </p:nvSpPr>
        <p:spPr>
          <a:xfrm>
            <a:off x="-6075" y="-6400"/>
            <a:ext cx="6862725" cy="12204800"/>
          </a:xfrm>
        </p:spPr>
        <p:txBody>
          <a:bodyPr tIns="900000" anchor="ctr" anchorCtr="0">
            <a:normAutofit/>
          </a:bodyPr>
          <a:lstStyle>
            <a:lvl1pPr marL="0" indent="0" algn="ctr">
              <a:buFontTx/>
              <a:buNone/>
              <a:defRPr sz="3733"/>
            </a:lvl1pPr>
          </a:lstStyle>
          <a:p>
            <a:r>
              <a:rPr lang="en-US"/>
              <a:t>Click icon to add media</a:t>
            </a:r>
            <a:endParaRPr lang="en-GB" dirty="0"/>
          </a:p>
        </p:txBody>
      </p:sp>
      <p:sp>
        <p:nvSpPr>
          <p:cNvPr id="2" name="Title 1"/>
          <p:cNvSpPr>
            <a:spLocks noGrp="1"/>
          </p:cNvSpPr>
          <p:nvPr>
            <p:ph type="title" hasCustomPrompt="1"/>
          </p:nvPr>
        </p:nvSpPr>
        <p:spPr>
          <a:xfrm>
            <a:off x="201864" y="9949934"/>
            <a:ext cx="6453379" cy="1314341"/>
          </a:xfrm>
        </p:spPr>
        <p:txBody>
          <a:bodyPr anchor="b" anchorCtr="0">
            <a:normAutofit/>
          </a:bodyPr>
          <a:lstStyle>
            <a:lvl1pPr>
              <a:defRPr sz="6933" b="0" i="1"/>
            </a:lvl1pPr>
          </a:lstStyle>
          <a:p>
            <a:r>
              <a:rPr lang="en-GB" dirty="0"/>
              <a:t>Click to Add Title</a:t>
            </a:r>
          </a:p>
        </p:txBody>
      </p:sp>
      <p:sp>
        <p:nvSpPr>
          <p:cNvPr id="3" name="Slide Number Placeholder 2" hidden="1"/>
          <p:cNvSpPr>
            <a:spLocks noGrp="1"/>
          </p:cNvSpPr>
          <p:nvPr>
            <p:ph type="sldNum" sz="quarter" idx="10"/>
          </p:nvPr>
        </p:nvSpPr>
        <p:spPr>
          <a:xfrm>
            <a:off x="0" y="12288000"/>
            <a:ext cx="0" cy="0"/>
          </a:xfrm>
        </p:spPr>
        <p:txBody>
          <a:bodyPr/>
          <a:lstStyle>
            <a:lvl1pPr>
              <a:defRPr>
                <a:noFill/>
              </a:defRPr>
            </a:lvl1pPr>
          </a:lstStyle>
          <a:p>
            <a:fld id="{10292E62-ABCD-4E1A-9CD4-1F4D24B7AC52}" type="slidenum">
              <a:rPr lang="en-GB" smtClean="0"/>
              <a:pPr/>
              <a:t>‹#›</a:t>
            </a:fld>
            <a:endParaRPr lang="en-GB" dirty="0"/>
          </a:p>
        </p:txBody>
      </p:sp>
      <p:sp>
        <p:nvSpPr>
          <p:cNvPr id="4" name="Date_DateCustomA" hidden="1"/>
          <p:cNvSpPr>
            <a:spLocks noGrp="1"/>
          </p:cNvSpPr>
          <p:nvPr>
            <p:ph type="dt" sz="half" idx="11"/>
          </p:nvPr>
        </p:nvSpPr>
        <p:spPr>
          <a:xfrm>
            <a:off x="0" y="12288000"/>
            <a:ext cx="0" cy="0"/>
          </a:xfrm>
        </p:spPr>
        <p:txBody>
          <a:bodyPr/>
          <a:lstStyle>
            <a:lvl1pPr>
              <a:defRPr>
                <a:noFill/>
              </a:defRPr>
            </a:lvl1pPr>
          </a:lstStyle>
          <a:p>
            <a:endParaRPr lang="en-GB" dirty="0"/>
          </a:p>
        </p:txBody>
      </p:sp>
      <p:sp>
        <p:nvSpPr>
          <p:cNvPr id="5" name="FLD_Presentation"/>
          <p:cNvSpPr>
            <a:spLocks noGrp="1"/>
          </p:cNvSpPr>
          <p:nvPr>
            <p:ph type="ftr" sz="quarter" idx="12"/>
          </p:nvPr>
        </p:nvSpPr>
        <p:spPr/>
        <p:txBody>
          <a:bodyPr/>
          <a:lstStyle/>
          <a:p>
            <a:endParaRPr lang="en-GB" dirty="0"/>
          </a:p>
        </p:txBody>
      </p:sp>
      <p:sp>
        <p:nvSpPr>
          <p:cNvPr id="9" name="Text Placeholder 10"/>
          <p:cNvSpPr>
            <a:spLocks noGrp="1"/>
          </p:cNvSpPr>
          <p:nvPr>
            <p:ph type="body" sz="quarter" idx="15" hasCustomPrompt="1"/>
          </p:nvPr>
        </p:nvSpPr>
        <p:spPr>
          <a:xfrm>
            <a:off x="5995562" y="640000"/>
            <a:ext cx="668424" cy="716800"/>
          </a:xfrm>
          <a:blipFill>
            <a:blip r:embed="rId2"/>
            <a:stretch>
              <a:fillRect/>
            </a:stretch>
          </a:blipFill>
        </p:spPr>
        <p:txBody>
          <a:bodyPr bIns="7200" anchor="t" anchorCtr="0">
            <a:normAutofit/>
          </a:bodyPr>
          <a:lstStyle>
            <a:lvl1pPr marL="0" indent="0">
              <a:buFontTx/>
              <a:buNone/>
              <a:defRPr sz="178"/>
            </a:lvl1pPr>
          </a:lstStyle>
          <a:p>
            <a:pPr lvl="0"/>
            <a:r>
              <a:rPr lang="en-GB" dirty="0"/>
              <a:t>.</a:t>
            </a:r>
          </a:p>
        </p:txBody>
      </p:sp>
      <p:sp>
        <p:nvSpPr>
          <p:cNvPr id="8" name="Subtitle 2"/>
          <p:cNvSpPr>
            <a:spLocks noGrp="1"/>
          </p:cNvSpPr>
          <p:nvPr>
            <p:ph type="subTitle" idx="1" hasCustomPrompt="1"/>
          </p:nvPr>
        </p:nvSpPr>
        <p:spPr>
          <a:xfrm>
            <a:off x="201864" y="563200"/>
            <a:ext cx="5355635" cy="536921"/>
          </a:xfrm>
        </p:spPr>
        <p:txBody>
          <a:bodyPr anchor="t" anchorCtr="0"/>
          <a:lstStyle>
            <a:lvl1pPr marL="0" indent="0" algn="l">
              <a:lnSpc>
                <a:spcPct val="100000"/>
              </a:lnSpc>
              <a:buNone/>
              <a:defRPr sz="2667" i="0" cap="all" baseline="0"/>
            </a:lvl1pPr>
            <a:lvl2pPr marL="812810" indent="0" algn="ctr">
              <a:buNone/>
              <a:defRPr sz="3556"/>
            </a:lvl2pPr>
            <a:lvl3pPr marL="1625620" indent="0" algn="ctr">
              <a:buNone/>
              <a:defRPr sz="3200"/>
            </a:lvl3pPr>
            <a:lvl4pPr marL="2438430" indent="0" algn="ctr">
              <a:buNone/>
              <a:defRPr sz="2844"/>
            </a:lvl4pPr>
            <a:lvl5pPr marL="3251241" indent="0" algn="ctr">
              <a:buNone/>
              <a:defRPr sz="2844"/>
            </a:lvl5pPr>
            <a:lvl6pPr marL="4064051" indent="0" algn="ctr">
              <a:buNone/>
              <a:defRPr sz="2844"/>
            </a:lvl6pPr>
            <a:lvl7pPr marL="4876861" indent="0" algn="ctr">
              <a:buNone/>
              <a:defRPr sz="2844"/>
            </a:lvl7pPr>
            <a:lvl8pPr marL="5689671" indent="0" algn="ctr">
              <a:buNone/>
              <a:defRPr sz="2844"/>
            </a:lvl8pPr>
            <a:lvl9pPr marL="6502481" indent="0" algn="ctr">
              <a:buNone/>
              <a:defRPr sz="2844"/>
            </a:lvl9pPr>
          </a:lstStyle>
          <a:p>
            <a:pPr lvl="0"/>
            <a:r>
              <a:rPr lang="en-GB" dirty="0"/>
              <a:t>Insert Agenda point (if needed)</a:t>
            </a:r>
          </a:p>
        </p:txBody>
      </p:sp>
    </p:spTree>
    <p:extLst>
      <p:ext uri="{BB962C8B-B14F-4D97-AF65-F5344CB8AC3E}">
        <p14:creationId xmlns:p14="http://schemas.microsoft.com/office/powerpoint/2010/main" val="24711364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Video">
    <p:spTree>
      <p:nvGrpSpPr>
        <p:cNvPr id="1" name=""/>
        <p:cNvGrpSpPr/>
        <p:nvPr/>
      </p:nvGrpSpPr>
      <p:grpSpPr>
        <a:xfrm>
          <a:off x="0" y="0"/>
          <a:ext cx="0" cy="0"/>
          <a:chOff x="0" y="0"/>
          <a:chExt cx="0" cy="0"/>
        </a:xfrm>
      </p:grpSpPr>
      <p:sp>
        <p:nvSpPr>
          <p:cNvPr id="7" name="Media Placeholder 2"/>
          <p:cNvSpPr>
            <a:spLocks noGrp="1"/>
          </p:cNvSpPr>
          <p:nvPr>
            <p:ph type="media" sz="quarter" idx="13"/>
          </p:nvPr>
        </p:nvSpPr>
        <p:spPr>
          <a:xfrm>
            <a:off x="-6075" y="-6400"/>
            <a:ext cx="6862725" cy="12204800"/>
          </a:xfrm>
        </p:spPr>
        <p:txBody>
          <a:bodyPr tIns="900000" anchor="ctr" anchorCtr="0">
            <a:normAutofit/>
          </a:bodyPr>
          <a:lstStyle>
            <a:lvl1pPr marL="0" indent="0" algn="ctr">
              <a:buFontTx/>
              <a:buNone/>
              <a:defRPr sz="3733"/>
            </a:lvl1pPr>
          </a:lstStyle>
          <a:p>
            <a:r>
              <a:rPr lang="en-US"/>
              <a:t>Click icon to add media</a:t>
            </a:r>
            <a:endParaRPr lang="en-GB" dirty="0"/>
          </a:p>
        </p:txBody>
      </p:sp>
      <p:sp>
        <p:nvSpPr>
          <p:cNvPr id="8" name="Text Placeholder 10"/>
          <p:cNvSpPr>
            <a:spLocks noGrp="1"/>
          </p:cNvSpPr>
          <p:nvPr>
            <p:ph type="body" sz="quarter" idx="15" hasCustomPrompt="1"/>
          </p:nvPr>
        </p:nvSpPr>
        <p:spPr>
          <a:xfrm>
            <a:off x="5995562" y="640000"/>
            <a:ext cx="668424" cy="716800"/>
          </a:xfrm>
          <a:blipFill>
            <a:blip r:embed="rId2" r:link="rId3"/>
            <a:stretch>
              <a:fillRect/>
            </a:stretch>
          </a:blipFill>
        </p:spPr>
        <p:txBody>
          <a:bodyPr bIns="7200" anchor="t" anchorCtr="0">
            <a:normAutofit/>
          </a:bodyPr>
          <a:lstStyle>
            <a:lvl1pPr marL="0" indent="0">
              <a:buFontTx/>
              <a:buNone/>
              <a:defRPr sz="178"/>
            </a:lvl1pPr>
          </a:lstStyle>
          <a:p>
            <a:pPr lvl="0"/>
            <a:r>
              <a:rPr lang="en-GB" dirty="0"/>
              <a:t>.</a:t>
            </a:r>
          </a:p>
        </p:txBody>
      </p:sp>
      <p:sp>
        <p:nvSpPr>
          <p:cNvPr id="2" name="Title 1"/>
          <p:cNvSpPr>
            <a:spLocks noGrp="1"/>
          </p:cNvSpPr>
          <p:nvPr>
            <p:ph type="title" hasCustomPrompt="1"/>
          </p:nvPr>
        </p:nvSpPr>
        <p:spPr/>
        <p:txBody>
          <a:bodyPr/>
          <a:lstStyle/>
          <a:p>
            <a:r>
              <a:rPr lang="en-GB" dirty="0"/>
              <a:t>Click to Add Title</a:t>
            </a:r>
          </a:p>
        </p:txBody>
      </p:sp>
      <p:sp>
        <p:nvSpPr>
          <p:cNvPr id="3" name="Slide Number Placeholder 2" hidden="1"/>
          <p:cNvSpPr>
            <a:spLocks noGrp="1"/>
          </p:cNvSpPr>
          <p:nvPr>
            <p:ph type="sldNum" sz="quarter" idx="10"/>
          </p:nvPr>
        </p:nvSpPr>
        <p:spPr>
          <a:xfrm>
            <a:off x="0" y="12288000"/>
            <a:ext cx="0" cy="0"/>
          </a:xfrm>
        </p:spPr>
        <p:txBody>
          <a:bodyPr/>
          <a:lstStyle>
            <a:lvl1pPr>
              <a:defRPr>
                <a:noFill/>
              </a:defRPr>
            </a:lvl1pPr>
          </a:lstStyle>
          <a:p>
            <a:fld id="{10292E62-ABCD-4E1A-9CD4-1F4D24B7AC52}" type="slidenum">
              <a:rPr lang="en-GB" smtClean="0"/>
              <a:pPr/>
              <a:t>‹#›</a:t>
            </a:fld>
            <a:endParaRPr lang="en-GB" dirty="0"/>
          </a:p>
        </p:txBody>
      </p:sp>
      <p:sp>
        <p:nvSpPr>
          <p:cNvPr id="4" name="Date_DateCustomA" hidden="1"/>
          <p:cNvSpPr>
            <a:spLocks noGrp="1"/>
          </p:cNvSpPr>
          <p:nvPr>
            <p:ph type="dt" sz="half" idx="11"/>
          </p:nvPr>
        </p:nvSpPr>
        <p:spPr>
          <a:xfrm>
            <a:off x="0" y="12288000"/>
            <a:ext cx="0" cy="0"/>
          </a:xfrm>
        </p:spPr>
        <p:txBody>
          <a:bodyPr/>
          <a:lstStyle>
            <a:lvl1pPr>
              <a:defRPr>
                <a:noFill/>
              </a:defRPr>
            </a:lvl1pPr>
          </a:lstStyle>
          <a:p>
            <a:endParaRPr lang="en-GB" dirty="0"/>
          </a:p>
        </p:txBody>
      </p:sp>
      <p:sp>
        <p:nvSpPr>
          <p:cNvPr id="5" name="FLD_Presentation"/>
          <p:cNvSpPr>
            <a:spLocks noGrp="1"/>
          </p:cNvSpPr>
          <p:nvPr>
            <p:ph type="ftr" sz="quarter" idx="12"/>
          </p:nvPr>
        </p:nvSpPr>
        <p:spPr/>
        <p:txBody>
          <a:bodyPr/>
          <a:lstStyle/>
          <a:p>
            <a:endParaRPr lang="en-GB" dirty="0"/>
          </a:p>
        </p:txBody>
      </p:sp>
      <p:sp>
        <p:nvSpPr>
          <p:cNvPr id="11" name="Subtitle 2"/>
          <p:cNvSpPr>
            <a:spLocks noGrp="1"/>
          </p:cNvSpPr>
          <p:nvPr>
            <p:ph type="subTitle" idx="1" hasCustomPrompt="1"/>
          </p:nvPr>
        </p:nvSpPr>
        <p:spPr>
          <a:xfrm>
            <a:off x="201864" y="563200"/>
            <a:ext cx="5355635" cy="536921"/>
          </a:xfrm>
        </p:spPr>
        <p:txBody>
          <a:bodyPr anchor="t" anchorCtr="0"/>
          <a:lstStyle>
            <a:lvl1pPr marL="0" indent="0" algn="l">
              <a:lnSpc>
                <a:spcPct val="100000"/>
              </a:lnSpc>
              <a:buNone/>
              <a:defRPr sz="2667" i="0" cap="all" baseline="0"/>
            </a:lvl1pPr>
            <a:lvl2pPr marL="812810" indent="0" algn="ctr">
              <a:buNone/>
              <a:defRPr sz="3556"/>
            </a:lvl2pPr>
            <a:lvl3pPr marL="1625620" indent="0" algn="ctr">
              <a:buNone/>
              <a:defRPr sz="3200"/>
            </a:lvl3pPr>
            <a:lvl4pPr marL="2438430" indent="0" algn="ctr">
              <a:buNone/>
              <a:defRPr sz="2844"/>
            </a:lvl4pPr>
            <a:lvl5pPr marL="3251241" indent="0" algn="ctr">
              <a:buNone/>
              <a:defRPr sz="2844"/>
            </a:lvl5pPr>
            <a:lvl6pPr marL="4064051" indent="0" algn="ctr">
              <a:buNone/>
              <a:defRPr sz="2844"/>
            </a:lvl6pPr>
            <a:lvl7pPr marL="4876861" indent="0" algn="ctr">
              <a:buNone/>
              <a:defRPr sz="2844"/>
            </a:lvl7pPr>
            <a:lvl8pPr marL="5689671" indent="0" algn="ctr">
              <a:buNone/>
              <a:defRPr sz="2844"/>
            </a:lvl8pPr>
            <a:lvl9pPr marL="6502481" indent="0" algn="ctr">
              <a:buNone/>
              <a:defRPr sz="2844"/>
            </a:lvl9pPr>
          </a:lstStyle>
          <a:p>
            <a:pPr lvl="0"/>
            <a:r>
              <a:rPr lang="en-GB" dirty="0"/>
              <a:t>Insert Agenda point (if needed)</a:t>
            </a:r>
          </a:p>
        </p:txBody>
      </p:sp>
    </p:spTree>
    <p:extLst>
      <p:ext uri="{BB962C8B-B14F-4D97-AF65-F5344CB8AC3E}">
        <p14:creationId xmlns:p14="http://schemas.microsoft.com/office/powerpoint/2010/main" val="10926930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ackground picture + text">
    <p:spTree>
      <p:nvGrpSpPr>
        <p:cNvPr id="1" name=""/>
        <p:cNvGrpSpPr/>
        <p:nvPr/>
      </p:nvGrpSpPr>
      <p:grpSpPr>
        <a:xfrm>
          <a:off x="0" y="0"/>
          <a:ext cx="0" cy="0"/>
          <a:chOff x="0" y="0"/>
          <a:chExt cx="0" cy="0"/>
        </a:xfrm>
      </p:grpSpPr>
      <p:sp>
        <p:nvSpPr>
          <p:cNvPr id="7" name="Picture Placeholder 3"/>
          <p:cNvSpPr>
            <a:spLocks noGrp="1"/>
          </p:cNvSpPr>
          <p:nvPr>
            <p:ph type="pic" sz="quarter" idx="13" hasCustomPrompt="1"/>
          </p:nvPr>
        </p:nvSpPr>
        <p:spPr>
          <a:xfrm>
            <a:off x="1" y="0"/>
            <a:ext cx="6858000" cy="12192000"/>
          </a:xfrm>
          <a:noFill/>
        </p:spPr>
        <p:txBody>
          <a:bodyPr lIns="6444000" tIns="0" anchor="ctr" anchorCtr="0">
            <a:normAutofit/>
          </a:bodyPr>
          <a:lstStyle>
            <a:lvl1pPr marL="0" indent="0" algn="l">
              <a:buFontTx/>
              <a:buNone/>
              <a:defRPr sz="3733"/>
            </a:lvl1pPr>
          </a:lstStyle>
          <a:p>
            <a:r>
              <a:rPr lang="en-GB" dirty="0"/>
              <a:t>Add photo via “Insert” tab and “Pictures” button</a:t>
            </a:r>
          </a:p>
        </p:txBody>
      </p:sp>
      <p:sp>
        <p:nvSpPr>
          <p:cNvPr id="2" name="Title 1"/>
          <p:cNvSpPr>
            <a:spLocks noGrp="1"/>
          </p:cNvSpPr>
          <p:nvPr>
            <p:ph type="title" hasCustomPrompt="1"/>
          </p:nvPr>
        </p:nvSpPr>
        <p:spPr/>
        <p:txBody>
          <a:bodyPr/>
          <a:lstStyle/>
          <a:p>
            <a:r>
              <a:rPr lang="en-GB" dirty="0"/>
              <a:t>Click to Add Title</a:t>
            </a:r>
          </a:p>
        </p:txBody>
      </p:sp>
      <p:sp>
        <p:nvSpPr>
          <p:cNvPr id="8" name="Text Placeholder 2"/>
          <p:cNvSpPr>
            <a:spLocks noGrp="1"/>
          </p:cNvSpPr>
          <p:nvPr>
            <p:ph type="body" sz="quarter" idx="14" hasCustomPrompt="1"/>
          </p:nvPr>
        </p:nvSpPr>
        <p:spPr>
          <a:xfrm>
            <a:off x="201864" y="2957689"/>
            <a:ext cx="3160146" cy="8216444"/>
          </a:xfrm>
        </p:spPr>
        <p:txBody>
          <a:bodyPr/>
          <a:lstStyle>
            <a:lvl1pPr marL="0" indent="0">
              <a:buSzPct val="100000"/>
              <a:buFont typeface="Arial" panose="020B0604020202020204" pitchFamily="34" charset="0"/>
              <a:buChar char="​"/>
              <a:defRPr sz="5689"/>
            </a:lvl1pPr>
            <a:lvl2pPr marL="320004">
              <a:defRPr sz="5689"/>
            </a:lvl2pPr>
            <a:lvl3pPr marL="640008">
              <a:defRPr sz="3733"/>
            </a:lvl3pPr>
            <a:lvl4pPr marL="960012">
              <a:defRPr sz="3200"/>
            </a:lvl4pPr>
          </a:lstStyle>
          <a:p>
            <a:pPr lvl="0"/>
            <a:r>
              <a:rPr lang="en-GB" noProof="0" dirty="0"/>
              <a:t>Use TAB and SHIFT+TAB to jump between text- and bullet-levels. Click ENTER and TAB for next level</a:t>
            </a:r>
            <a:endParaRPr lang="en-GB" dirty="0"/>
          </a:p>
          <a:p>
            <a:pPr lvl="1"/>
            <a:r>
              <a:rPr lang="en-GB" dirty="0"/>
              <a:t>Second level</a:t>
            </a:r>
          </a:p>
          <a:p>
            <a:pPr lvl="2"/>
            <a:r>
              <a:rPr lang="en-GB" dirty="0"/>
              <a:t>Third level</a:t>
            </a:r>
          </a:p>
          <a:p>
            <a:pPr lvl="3"/>
            <a:r>
              <a:rPr lang="en-GB" dirty="0"/>
              <a:t>Fourth level</a:t>
            </a:r>
          </a:p>
          <a:p>
            <a:pPr lvl="4"/>
            <a:r>
              <a:rPr lang="en-GB" dirty="0"/>
              <a:t>Fifth level</a:t>
            </a:r>
          </a:p>
        </p:txBody>
      </p:sp>
      <p:sp>
        <p:nvSpPr>
          <p:cNvPr id="3" name="Slide Number Placeholder 2"/>
          <p:cNvSpPr>
            <a:spLocks noGrp="1"/>
          </p:cNvSpPr>
          <p:nvPr>
            <p:ph type="sldNum" sz="quarter" idx="10"/>
          </p:nvPr>
        </p:nvSpPr>
        <p:spPr/>
        <p:txBody>
          <a:bodyPr/>
          <a:lstStyle/>
          <a:p>
            <a:fld id="{10292E62-ABCD-4E1A-9CD4-1F4D24B7AC52}" type="slidenum">
              <a:rPr lang="en-GB" smtClean="0"/>
              <a:pPr/>
              <a:t>‹#›</a:t>
            </a:fld>
            <a:endParaRPr lang="en-GB" dirty="0"/>
          </a:p>
        </p:txBody>
      </p:sp>
      <p:sp>
        <p:nvSpPr>
          <p:cNvPr id="10" name="Date_DateCustomA" hidden="1"/>
          <p:cNvSpPr>
            <a:spLocks noGrp="1"/>
          </p:cNvSpPr>
          <p:nvPr>
            <p:ph type="dt" sz="half" idx="26"/>
          </p:nvPr>
        </p:nvSpPr>
        <p:spPr>
          <a:xfrm>
            <a:off x="477086" y="11308800"/>
            <a:ext cx="1237862" cy="428210"/>
          </a:xfrm>
        </p:spPr>
        <p:txBody>
          <a:bodyPr/>
          <a:lstStyle/>
          <a:p>
            <a:endParaRPr lang="en-GB" dirty="0"/>
          </a:p>
        </p:txBody>
      </p:sp>
      <p:sp>
        <p:nvSpPr>
          <p:cNvPr id="5" name="FLD_Presentation"/>
          <p:cNvSpPr>
            <a:spLocks noGrp="1"/>
          </p:cNvSpPr>
          <p:nvPr>
            <p:ph type="ftr" sz="quarter" idx="12"/>
          </p:nvPr>
        </p:nvSpPr>
        <p:spPr/>
        <p:txBody>
          <a:bodyPr/>
          <a:lstStyle/>
          <a:p>
            <a:endParaRPr lang="en-GB" dirty="0"/>
          </a:p>
        </p:txBody>
      </p:sp>
      <p:sp>
        <p:nvSpPr>
          <p:cNvPr id="11" name="Text Placeholder 10"/>
          <p:cNvSpPr>
            <a:spLocks noGrp="1"/>
          </p:cNvSpPr>
          <p:nvPr>
            <p:ph type="body" sz="quarter" idx="15" hasCustomPrompt="1"/>
          </p:nvPr>
        </p:nvSpPr>
        <p:spPr>
          <a:xfrm>
            <a:off x="5995562" y="640000"/>
            <a:ext cx="668424" cy="716800"/>
          </a:xfrm>
          <a:blipFill>
            <a:blip r:embed="rId2"/>
            <a:stretch>
              <a:fillRect/>
            </a:stretch>
          </a:blipFill>
        </p:spPr>
        <p:txBody>
          <a:bodyPr bIns="7200">
            <a:normAutofit/>
          </a:bodyPr>
          <a:lstStyle>
            <a:lvl1pPr marL="0" indent="0">
              <a:buFontTx/>
              <a:buNone/>
              <a:defRPr sz="178">
                <a:solidFill>
                  <a:srgbClr val="FF0000"/>
                </a:solidFill>
              </a:defRPr>
            </a:lvl1pPr>
          </a:lstStyle>
          <a:p>
            <a:pPr lvl="0"/>
            <a:r>
              <a:rPr lang="en-GB" dirty="0"/>
              <a:t>.</a:t>
            </a:r>
          </a:p>
        </p:txBody>
      </p:sp>
      <p:sp>
        <p:nvSpPr>
          <p:cNvPr id="12" name="Subtitle 2"/>
          <p:cNvSpPr>
            <a:spLocks noGrp="1"/>
          </p:cNvSpPr>
          <p:nvPr>
            <p:ph type="subTitle" idx="1" hasCustomPrompt="1"/>
          </p:nvPr>
        </p:nvSpPr>
        <p:spPr>
          <a:xfrm>
            <a:off x="201864" y="563200"/>
            <a:ext cx="5355635" cy="536921"/>
          </a:xfrm>
        </p:spPr>
        <p:txBody>
          <a:bodyPr anchor="t" anchorCtr="0"/>
          <a:lstStyle>
            <a:lvl1pPr marL="0" indent="0" algn="l">
              <a:lnSpc>
                <a:spcPct val="100000"/>
              </a:lnSpc>
              <a:buNone/>
              <a:defRPr sz="2667" i="0" cap="all" baseline="0"/>
            </a:lvl1pPr>
            <a:lvl2pPr marL="812810" indent="0" algn="ctr">
              <a:buNone/>
              <a:defRPr sz="3556"/>
            </a:lvl2pPr>
            <a:lvl3pPr marL="1625620" indent="0" algn="ctr">
              <a:buNone/>
              <a:defRPr sz="3200"/>
            </a:lvl3pPr>
            <a:lvl4pPr marL="2438430" indent="0" algn="ctr">
              <a:buNone/>
              <a:defRPr sz="2844"/>
            </a:lvl4pPr>
            <a:lvl5pPr marL="3251241" indent="0" algn="ctr">
              <a:buNone/>
              <a:defRPr sz="2844"/>
            </a:lvl5pPr>
            <a:lvl6pPr marL="4064051" indent="0" algn="ctr">
              <a:buNone/>
              <a:defRPr sz="2844"/>
            </a:lvl6pPr>
            <a:lvl7pPr marL="4876861" indent="0" algn="ctr">
              <a:buNone/>
              <a:defRPr sz="2844"/>
            </a:lvl7pPr>
            <a:lvl8pPr marL="5689671" indent="0" algn="ctr">
              <a:buNone/>
              <a:defRPr sz="2844"/>
            </a:lvl8pPr>
            <a:lvl9pPr marL="6502481" indent="0" algn="ctr">
              <a:buNone/>
              <a:defRPr sz="2844"/>
            </a:lvl9pPr>
          </a:lstStyle>
          <a:p>
            <a:pPr lvl="0"/>
            <a:r>
              <a:rPr lang="en-GB" dirty="0"/>
              <a:t>Insert Agenda point (if needed)</a:t>
            </a:r>
          </a:p>
        </p:txBody>
      </p:sp>
    </p:spTree>
    <p:extLst>
      <p:ext uri="{BB962C8B-B14F-4D97-AF65-F5344CB8AC3E}">
        <p14:creationId xmlns:p14="http://schemas.microsoft.com/office/powerpoint/2010/main" val="29803715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Six content">
    <p:spTree>
      <p:nvGrpSpPr>
        <p:cNvPr id="1" name=""/>
        <p:cNvGrpSpPr/>
        <p:nvPr/>
      </p:nvGrpSpPr>
      <p:grpSpPr>
        <a:xfrm>
          <a:off x="0" y="0"/>
          <a:ext cx="0" cy="0"/>
          <a:chOff x="0" y="0"/>
          <a:chExt cx="0" cy="0"/>
        </a:xfrm>
      </p:grpSpPr>
      <p:sp>
        <p:nvSpPr>
          <p:cNvPr id="8" name="Text Placeholder 2"/>
          <p:cNvSpPr>
            <a:spLocks noGrp="1"/>
          </p:cNvSpPr>
          <p:nvPr>
            <p:ph type="body" sz="quarter" idx="13" hasCustomPrompt="1"/>
          </p:nvPr>
        </p:nvSpPr>
        <p:spPr>
          <a:xfrm>
            <a:off x="201864" y="2139719"/>
            <a:ext cx="5355635" cy="1270375"/>
          </a:xfrm>
        </p:spPr>
        <p:txBody>
          <a:bodyPr anchor="t" anchorCtr="0">
            <a:noAutofit/>
          </a:bodyPr>
          <a:lstStyle>
            <a:lvl1pPr marL="0" indent="0">
              <a:lnSpc>
                <a:spcPct val="100000"/>
              </a:lnSpc>
              <a:buSzPct val="100000"/>
              <a:buFont typeface="Arial" panose="020B0604020202020204" pitchFamily="34" charset="0"/>
              <a:buChar char="​"/>
              <a:defRPr sz="3733" i="0"/>
            </a:lvl1pPr>
            <a:lvl2pPr marL="320004">
              <a:lnSpc>
                <a:spcPct val="100000"/>
              </a:lnSpc>
              <a:defRPr sz="3733"/>
            </a:lvl2pPr>
            <a:lvl3pPr marL="640008">
              <a:lnSpc>
                <a:spcPct val="100000"/>
              </a:lnSpc>
              <a:defRPr sz="3200"/>
            </a:lvl3pPr>
            <a:lvl4pPr marL="960012">
              <a:lnSpc>
                <a:spcPct val="100000"/>
              </a:lnSpc>
              <a:defRPr/>
            </a:lvl4pPr>
            <a:lvl5pPr>
              <a:lnSpc>
                <a:spcPct val="100000"/>
              </a:lnSpc>
              <a:defRPr/>
            </a:lvl5pPr>
          </a:lstStyle>
          <a:p>
            <a:pPr lvl="0"/>
            <a:r>
              <a:rPr lang="en-GB" dirty="0"/>
              <a:t>Click to add text</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0" name="Content Placeholder 3"/>
          <p:cNvSpPr>
            <a:spLocks noGrp="1"/>
          </p:cNvSpPr>
          <p:nvPr>
            <p:ph sz="quarter" idx="14" hasCustomPrompt="1"/>
          </p:nvPr>
        </p:nvSpPr>
        <p:spPr>
          <a:xfrm>
            <a:off x="201864" y="3742269"/>
            <a:ext cx="2066038" cy="3441854"/>
          </a:xfrm>
          <a:solidFill>
            <a:schemeClr val="accent3"/>
          </a:solidFill>
        </p:spPr>
        <p:txBody>
          <a:bodyPr tIns="1620000" bIns="144000" anchor="ctr" anchorCtr="0">
            <a:normAutofit/>
          </a:bodyPr>
          <a:lstStyle>
            <a:lvl1pPr marL="0" indent="0" algn="ctr">
              <a:buFontTx/>
              <a:buNone/>
              <a:defRPr sz="2489" b="1" i="0"/>
            </a:lvl1pPr>
          </a:lstStyle>
          <a:p>
            <a:r>
              <a:rPr lang="en-GB" dirty="0"/>
              <a:t>Add photo via “Insert” tab </a:t>
            </a:r>
            <a:br>
              <a:rPr lang="en-GB" dirty="0"/>
            </a:br>
            <a:r>
              <a:rPr lang="en-GB" dirty="0"/>
              <a:t>and “Pictures” button</a:t>
            </a:r>
          </a:p>
        </p:txBody>
      </p:sp>
      <p:sp>
        <p:nvSpPr>
          <p:cNvPr id="13" name="Content Placeholder 4"/>
          <p:cNvSpPr>
            <a:spLocks noGrp="1"/>
          </p:cNvSpPr>
          <p:nvPr>
            <p:ph sz="quarter" idx="16" hasCustomPrompt="1"/>
          </p:nvPr>
        </p:nvSpPr>
        <p:spPr>
          <a:xfrm>
            <a:off x="201864" y="7590216"/>
            <a:ext cx="2066038" cy="3441854"/>
          </a:xfrm>
          <a:solidFill>
            <a:schemeClr val="accent3"/>
          </a:solidFill>
        </p:spPr>
        <p:txBody>
          <a:bodyPr tIns="1620000" bIns="144000" anchor="ctr" anchorCtr="0">
            <a:normAutofit/>
          </a:bodyPr>
          <a:lstStyle>
            <a:lvl1pPr marL="0" indent="0" algn="ctr">
              <a:buFontTx/>
              <a:buNone/>
              <a:defRPr sz="2489" b="1" i="0"/>
            </a:lvl1pPr>
          </a:lstStyle>
          <a:p>
            <a:r>
              <a:rPr lang="en-GB" dirty="0"/>
              <a:t>Add photo via “Insert” tab </a:t>
            </a:r>
            <a:br>
              <a:rPr lang="en-GB" dirty="0"/>
            </a:br>
            <a:r>
              <a:rPr lang="en-GB" dirty="0"/>
              <a:t>and “Pictures” button</a:t>
            </a:r>
          </a:p>
        </p:txBody>
      </p:sp>
      <p:sp>
        <p:nvSpPr>
          <p:cNvPr id="20" name="Content Placeholder 5"/>
          <p:cNvSpPr>
            <a:spLocks noGrp="1"/>
          </p:cNvSpPr>
          <p:nvPr>
            <p:ph sz="quarter" idx="18" hasCustomPrompt="1"/>
          </p:nvPr>
        </p:nvSpPr>
        <p:spPr>
          <a:xfrm>
            <a:off x="2398245" y="3742269"/>
            <a:ext cx="2066038" cy="3441854"/>
          </a:xfrm>
          <a:solidFill>
            <a:schemeClr val="accent3"/>
          </a:solidFill>
        </p:spPr>
        <p:txBody>
          <a:bodyPr tIns="1620000" bIns="144000" anchor="ctr" anchorCtr="0">
            <a:normAutofit/>
          </a:bodyPr>
          <a:lstStyle>
            <a:lvl1pPr marL="0" indent="0" algn="ctr">
              <a:buFontTx/>
              <a:buNone/>
              <a:defRPr sz="2489" b="1" i="0"/>
            </a:lvl1pPr>
          </a:lstStyle>
          <a:p>
            <a:r>
              <a:rPr lang="en-GB" dirty="0"/>
              <a:t>Add photo via “Insert” tab </a:t>
            </a:r>
            <a:br>
              <a:rPr lang="en-GB" dirty="0"/>
            </a:br>
            <a:r>
              <a:rPr lang="en-GB" dirty="0"/>
              <a:t>and “Pictures” button</a:t>
            </a:r>
          </a:p>
        </p:txBody>
      </p:sp>
      <p:sp>
        <p:nvSpPr>
          <p:cNvPr id="21" name="Content Placeholder 6"/>
          <p:cNvSpPr>
            <a:spLocks noGrp="1"/>
          </p:cNvSpPr>
          <p:nvPr>
            <p:ph sz="quarter" idx="19" hasCustomPrompt="1"/>
          </p:nvPr>
        </p:nvSpPr>
        <p:spPr>
          <a:xfrm>
            <a:off x="2398246" y="7590216"/>
            <a:ext cx="2066444" cy="3441854"/>
          </a:xfrm>
          <a:solidFill>
            <a:schemeClr val="accent3"/>
          </a:solidFill>
        </p:spPr>
        <p:txBody>
          <a:bodyPr tIns="1620000" bIns="144000" anchor="ctr" anchorCtr="0">
            <a:normAutofit/>
          </a:bodyPr>
          <a:lstStyle>
            <a:lvl1pPr marL="0" indent="0" algn="ctr">
              <a:buFontTx/>
              <a:buNone/>
              <a:defRPr sz="2489" b="1" i="0"/>
            </a:lvl1pPr>
          </a:lstStyle>
          <a:p>
            <a:r>
              <a:rPr lang="en-GB" dirty="0"/>
              <a:t>Add photo via “Insert” tab </a:t>
            </a:r>
            <a:br>
              <a:rPr lang="en-GB" dirty="0"/>
            </a:br>
            <a:r>
              <a:rPr lang="en-GB" dirty="0"/>
              <a:t>and “Pictures” button</a:t>
            </a:r>
          </a:p>
        </p:txBody>
      </p:sp>
      <p:sp>
        <p:nvSpPr>
          <p:cNvPr id="24" name="Content Placeholder 7"/>
          <p:cNvSpPr>
            <a:spLocks noGrp="1"/>
          </p:cNvSpPr>
          <p:nvPr>
            <p:ph sz="quarter" idx="22" hasCustomPrompt="1"/>
          </p:nvPr>
        </p:nvSpPr>
        <p:spPr>
          <a:xfrm>
            <a:off x="4593735" y="3742269"/>
            <a:ext cx="2066038" cy="3441854"/>
          </a:xfrm>
          <a:solidFill>
            <a:schemeClr val="accent3"/>
          </a:solidFill>
        </p:spPr>
        <p:txBody>
          <a:bodyPr tIns="1620000" bIns="144000" anchor="ctr" anchorCtr="0">
            <a:normAutofit/>
          </a:bodyPr>
          <a:lstStyle>
            <a:lvl1pPr marL="0" indent="0" algn="ctr">
              <a:buFontTx/>
              <a:buNone/>
              <a:defRPr sz="2489" b="1" i="0"/>
            </a:lvl1pPr>
          </a:lstStyle>
          <a:p>
            <a:r>
              <a:rPr lang="en-GB" dirty="0"/>
              <a:t>Add photo via “Insert” tab </a:t>
            </a:r>
            <a:br>
              <a:rPr lang="en-GB" dirty="0"/>
            </a:br>
            <a:r>
              <a:rPr lang="en-GB" dirty="0"/>
              <a:t>and “Pictures” button</a:t>
            </a:r>
          </a:p>
        </p:txBody>
      </p:sp>
      <p:sp>
        <p:nvSpPr>
          <p:cNvPr id="25" name="Content Placeholder 8"/>
          <p:cNvSpPr>
            <a:spLocks noGrp="1"/>
          </p:cNvSpPr>
          <p:nvPr>
            <p:ph sz="quarter" idx="23" hasCustomPrompt="1"/>
          </p:nvPr>
        </p:nvSpPr>
        <p:spPr>
          <a:xfrm>
            <a:off x="4593736" y="7590216"/>
            <a:ext cx="2066444" cy="3441854"/>
          </a:xfrm>
          <a:solidFill>
            <a:schemeClr val="accent3"/>
          </a:solidFill>
        </p:spPr>
        <p:txBody>
          <a:bodyPr tIns="1620000" bIns="144000" anchor="ctr" anchorCtr="0">
            <a:normAutofit/>
          </a:bodyPr>
          <a:lstStyle>
            <a:lvl1pPr marL="0" indent="0" algn="ctr">
              <a:buFontTx/>
              <a:buNone/>
              <a:defRPr sz="2489" b="1" i="0"/>
            </a:lvl1pPr>
          </a:lstStyle>
          <a:p>
            <a:r>
              <a:rPr lang="en-GB" dirty="0"/>
              <a:t>Add photo via “Insert” tab </a:t>
            </a:r>
            <a:br>
              <a:rPr lang="en-GB" dirty="0"/>
            </a:br>
            <a:r>
              <a:rPr lang="en-GB" dirty="0"/>
              <a:t>and “Pictures” button</a:t>
            </a:r>
          </a:p>
        </p:txBody>
      </p:sp>
      <p:sp>
        <p:nvSpPr>
          <p:cNvPr id="12" name="Text Placeholder 9"/>
          <p:cNvSpPr>
            <a:spLocks noGrp="1"/>
          </p:cNvSpPr>
          <p:nvPr>
            <p:ph type="body" sz="quarter" idx="15" hasCustomPrompt="1"/>
          </p:nvPr>
        </p:nvSpPr>
        <p:spPr>
          <a:xfrm>
            <a:off x="201863" y="3742270"/>
            <a:ext cx="2066038" cy="689548"/>
          </a:xfrm>
        </p:spPr>
        <p:txBody>
          <a:bodyPr lIns="90000" tIns="90000" rIns="36000" anchor="t" anchorCtr="0">
            <a:normAutofit/>
          </a:bodyPr>
          <a:lstStyle>
            <a:lvl1pPr marL="0" indent="0">
              <a:buFont typeface="Arial" panose="020B0604020202020204" pitchFamily="34" charset="0"/>
              <a:buNone/>
              <a:defRPr sz="2489" b="1" i="0">
                <a:solidFill>
                  <a:schemeClr val="bg1"/>
                </a:solidFill>
              </a:defRPr>
            </a:lvl1pPr>
          </a:lstStyle>
          <a:p>
            <a:pPr lvl="0"/>
            <a:r>
              <a:rPr lang="en-GB" dirty="0"/>
              <a:t>Click to add text</a:t>
            </a:r>
          </a:p>
        </p:txBody>
      </p:sp>
      <p:sp>
        <p:nvSpPr>
          <p:cNvPr id="14" name="Text Placeholder 10"/>
          <p:cNvSpPr>
            <a:spLocks noGrp="1"/>
          </p:cNvSpPr>
          <p:nvPr>
            <p:ph type="body" sz="quarter" idx="17" hasCustomPrompt="1"/>
          </p:nvPr>
        </p:nvSpPr>
        <p:spPr>
          <a:xfrm>
            <a:off x="201864" y="7590216"/>
            <a:ext cx="2066038" cy="689548"/>
          </a:xfrm>
        </p:spPr>
        <p:txBody>
          <a:bodyPr lIns="90000" tIns="90000" rIns="36000" anchor="t" anchorCtr="0">
            <a:normAutofit/>
          </a:bodyPr>
          <a:lstStyle>
            <a:lvl1pPr marL="0" marR="0" indent="0" algn="l" defTabSz="1625620" rtl="0" eaLnBrk="1" fontAlgn="base" latinLnBrk="0" hangingPunct="1">
              <a:lnSpc>
                <a:spcPct val="90000"/>
              </a:lnSpc>
              <a:spcBef>
                <a:spcPts val="0"/>
              </a:spcBef>
              <a:spcAft>
                <a:spcPct val="0"/>
              </a:spcAft>
              <a:buClrTx/>
              <a:buSzPct val="80000"/>
              <a:buFont typeface="Arial" panose="020B0604020202020204" pitchFamily="34" charset="0"/>
              <a:buNone/>
              <a:tabLst/>
              <a:defRPr sz="2489" b="1" i="0">
                <a:solidFill>
                  <a:schemeClr val="bg1"/>
                </a:solidFill>
              </a:defRPr>
            </a:lvl1pPr>
          </a:lstStyle>
          <a:p>
            <a:pPr marL="0" marR="0" lvl="0" indent="0" algn="l" defTabSz="1625620" rtl="0" eaLnBrk="1" fontAlgn="base" latinLnBrk="0" hangingPunct="1">
              <a:lnSpc>
                <a:spcPct val="90000"/>
              </a:lnSpc>
              <a:spcBef>
                <a:spcPts val="0"/>
              </a:spcBef>
              <a:spcAft>
                <a:spcPct val="0"/>
              </a:spcAft>
              <a:buClrTx/>
              <a:buSzPct val="80000"/>
              <a:buFont typeface="Arial" panose="020B0604020202020204" pitchFamily="34" charset="0"/>
              <a:buNone/>
              <a:tabLst/>
              <a:defRPr/>
            </a:pPr>
            <a:r>
              <a:rPr lang="en-GB" dirty="0"/>
              <a:t>Click to add text</a:t>
            </a:r>
          </a:p>
          <a:p>
            <a:pPr lvl="0"/>
            <a:endParaRPr lang="en-GB" dirty="0"/>
          </a:p>
        </p:txBody>
      </p:sp>
      <p:sp>
        <p:nvSpPr>
          <p:cNvPr id="22" name="Text Placeholder 11"/>
          <p:cNvSpPr>
            <a:spLocks noGrp="1"/>
          </p:cNvSpPr>
          <p:nvPr>
            <p:ph type="body" sz="quarter" idx="20" hasCustomPrompt="1"/>
          </p:nvPr>
        </p:nvSpPr>
        <p:spPr>
          <a:xfrm>
            <a:off x="2398245" y="3742270"/>
            <a:ext cx="2066444" cy="689548"/>
          </a:xfrm>
        </p:spPr>
        <p:txBody>
          <a:bodyPr lIns="90000" tIns="90000" rIns="36000" anchor="t" anchorCtr="0">
            <a:normAutofit/>
          </a:bodyPr>
          <a:lstStyle>
            <a:lvl1pPr marL="0" indent="0">
              <a:buFont typeface="Arial" panose="020B0604020202020204" pitchFamily="34" charset="0"/>
              <a:buNone/>
              <a:defRPr sz="2489" b="1" i="0">
                <a:solidFill>
                  <a:schemeClr val="bg1"/>
                </a:solidFill>
              </a:defRPr>
            </a:lvl1pPr>
          </a:lstStyle>
          <a:p>
            <a:pPr lvl="0"/>
            <a:r>
              <a:rPr lang="en-GB" dirty="0"/>
              <a:t>Click to add text</a:t>
            </a:r>
          </a:p>
        </p:txBody>
      </p:sp>
      <p:sp>
        <p:nvSpPr>
          <p:cNvPr id="23" name="Text Placeholder 12"/>
          <p:cNvSpPr>
            <a:spLocks noGrp="1"/>
          </p:cNvSpPr>
          <p:nvPr>
            <p:ph type="body" sz="quarter" idx="21" hasCustomPrompt="1"/>
          </p:nvPr>
        </p:nvSpPr>
        <p:spPr>
          <a:xfrm>
            <a:off x="2397353" y="7590216"/>
            <a:ext cx="2067337" cy="689548"/>
          </a:xfrm>
        </p:spPr>
        <p:txBody>
          <a:bodyPr lIns="90000" tIns="90000" rIns="36000" anchor="t" anchorCtr="0">
            <a:normAutofit/>
          </a:bodyPr>
          <a:lstStyle>
            <a:lvl1pPr marL="0" indent="0">
              <a:buFont typeface="Arial" panose="020B0604020202020204" pitchFamily="34" charset="0"/>
              <a:buNone/>
              <a:defRPr sz="2489" b="1" i="0">
                <a:solidFill>
                  <a:schemeClr val="bg1"/>
                </a:solidFill>
              </a:defRPr>
            </a:lvl1pPr>
          </a:lstStyle>
          <a:p>
            <a:pPr lvl="0"/>
            <a:r>
              <a:rPr lang="en-GB" dirty="0"/>
              <a:t>Click to add text</a:t>
            </a:r>
          </a:p>
        </p:txBody>
      </p:sp>
      <p:sp>
        <p:nvSpPr>
          <p:cNvPr id="26" name="Text Placeholder 13"/>
          <p:cNvSpPr>
            <a:spLocks noGrp="1"/>
          </p:cNvSpPr>
          <p:nvPr>
            <p:ph type="body" sz="quarter" idx="24" hasCustomPrompt="1"/>
          </p:nvPr>
        </p:nvSpPr>
        <p:spPr>
          <a:xfrm>
            <a:off x="4592843" y="3742270"/>
            <a:ext cx="2066930" cy="689548"/>
          </a:xfrm>
        </p:spPr>
        <p:txBody>
          <a:bodyPr lIns="90000" tIns="90000" rIns="36000" anchor="t" anchorCtr="0">
            <a:normAutofit/>
          </a:bodyPr>
          <a:lstStyle>
            <a:lvl1pPr marL="0" indent="0">
              <a:buFont typeface="Arial" panose="020B0604020202020204" pitchFamily="34" charset="0"/>
              <a:buNone/>
              <a:defRPr sz="2489" b="1" i="0">
                <a:solidFill>
                  <a:schemeClr val="bg1"/>
                </a:solidFill>
              </a:defRPr>
            </a:lvl1pPr>
          </a:lstStyle>
          <a:p>
            <a:pPr lvl="0"/>
            <a:r>
              <a:rPr lang="en-GB" dirty="0"/>
              <a:t>Click to add text</a:t>
            </a:r>
          </a:p>
        </p:txBody>
      </p:sp>
      <p:sp>
        <p:nvSpPr>
          <p:cNvPr id="27" name="Text Placeholder 14"/>
          <p:cNvSpPr>
            <a:spLocks noGrp="1"/>
          </p:cNvSpPr>
          <p:nvPr>
            <p:ph type="body" sz="quarter" idx="25" hasCustomPrompt="1"/>
          </p:nvPr>
        </p:nvSpPr>
        <p:spPr>
          <a:xfrm>
            <a:off x="4593735" y="7590216"/>
            <a:ext cx="2066445" cy="689548"/>
          </a:xfrm>
        </p:spPr>
        <p:txBody>
          <a:bodyPr lIns="90000" tIns="90000" rIns="36000" anchor="t" anchorCtr="0">
            <a:normAutofit/>
          </a:bodyPr>
          <a:lstStyle>
            <a:lvl1pPr marL="0" indent="0">
              <a:buFont typeface="Arial" panose="020B0604020202020204" pitchFamily="34" charset="0"/>
              <a:buNone/>
              <a:defRPr sz="2489" b="1" i="0">
                <a:solidFill>
                  <a:schemeClr val="bg1"/>
                </a:solidFill>
              </a:defRPr>
            </a:lvl1pPr>
          </a:lstStyle>
          <a:p>
            <a:pPr lvl="0"/>
            <a:r>
              <a:rPr lang="en-GB" dirty="0"/>
              <a:t>Click to add text</a:t>
            </a:r>
          </a:p>
        </p:txBody>
      </p:sp>
      <p:sp>
        <p:nvSpPr>
          <p:cNvPr id="6" name="Date_DateCustomA" hidden="1"/>
          <p:cNvSpPr>
            <a:spLocks noGrp="1"/>
          </p:cNvSpPr>
          <p:nvPr>
            <p:ph type="dt" sz="half" idx="26"/>
          </p:nvPr>
        </p:nvSpPr>
        <p:spPr/>
        <p:txBody>
          <a:bodyPr/>
          <a:lstStyle/>
          <a:p>
            <a:endParaRPr lang="en-GB" dirty="0"/>
          </a:p>
        </p:txBody>
      </p:sp>
      <p:sp>
        <p:nvSpPr>
          <p:cNvPr id="7" name="FLD_Presentation"/>
          <p:cNvSpPr>
            <a:spLocks noGrp="1"/>
          </p:cNvSpPr>
          <p:nvPr>
            <p:ph type="ftr" sz="quarter" idx="27"/>
          </p:nvPr>
        </p:nvSpPr>
        <p:spPr/>
        <p:txBody>
          <a:bodyPr/>
          <a:lstStyle/>
          <a:p>
            <a:endParaRPr lang="en-GB" dirty="0"/>
          </a:p>
        </p:txBody>
      </p:sp>
      <p:sp>
        <p:nvSpPr>
          <p:cNvPr id="9" name="Slide Number Placeholder 8"/>
          <p:cNvSpPr>
            <a:spLocks noGrp="1"/>
          </p:cNvSpPr>
          <p:nvPr>
            <p:ph type="sldNum" sz="quarter" idx="28"/>
          </p:nvPr>
        </p:nvSpPr>
        <p:spPr/>
        <p:txBody>
          <a:bodyPr/>
          <a:lstStyle/>
          <a:p>
            <a:fld id="{10292E62-ABCD-4E1A-9CD4-1F4D24B7AC52}" type="slidenum">
              <a:rPr lang="en-GB" smtClean="0"/>
              <a:pPr/>
              <a:t>‹#›</a:t>
            </a:fld>
            <a:endParaRPr lang="en-GB" dirty="0"/>
          </a:p>
        </p:txBody>
      </p:sp>
      <p:sp>
        <p:nvSpPr>
          <p:cNvPr id="29" name="Subtitle 2"/>
          <p:cNvSpPr>
            <a:spLocks noGrp="1"/>
          </p:cNvSpPr>
          <p:nvPr>
            <p:ph type="subTitle" idx="1" hasCustomPrompt="1"/>
          </p:nvPr>
        </p:nvSpPr>
        <p:spPr>
          <a:xfrm>
            <a:off x="201864" y="563200"/>
            <a:ext cx="5355635" cy="536921"/>
          </a:xfrm>
        </p:spPr>
        <p:txBody>
          <a:bodyPr anchor="t" anchorCtr="0"/>
          <a:lstStyle>
            <a:lvl1pPr marL="0" indent="0" algn="l">
              <a:lnSpc>
                <a:spcPct val="100000"/>
              </a:lnSpc>
              <a:buNone/>
              <a:defRPr sz="2667" i="0" cap="all" baseline="0"/>
            </a:lvl1pPr>
            <a:lvl2pPr marL="812810" indent="0" algn="ctr">
              <a:buNone/>
              <a:defRPr sz="3556"/>
            </a:lvl2pPr>
            <a:lvl3pPr marL="1625620" indent="0" algn="ctr">
              <a:buNone/>
              <a:defRPr sz="3200"/>
            </a:lvl3pPr>
            <a:lvl4pPr marL="2438430" indent="0" algn="ctr">
              <a:buNone/>
              <a:defRPr sz="2844"/>
            </a:lvl4pPr>
            <a:lvl5pPr marL="3251241" indent="0" algn="ctr">
              <a:buNone/>
              <a:defRPr sz="2844"/>
            </a:lvl5pPr>
            <a:lvl6pPr marL="4064051" indent="0" algn="ctr">
              <a:buNone/>
              <a:defRPr sz="2844"/>
            </a:lvl6pPr>
            <a:lvl7pPr marL="4876861" indent="0" algn="ctr">
              <a:buNone/>
              <a:defRPr sz="2844"/>
            </a:lvl7pPr>
            <a:lvl8pPr marL="5689671" indent="0" algn="ctr">
              <a:buNone/>
              <a:defRPr sz="2844"/>
            </a:lvl8pPr>
            <a:lvl9pPr marL="6502481" indent="0" algn="ctr">
              <a:buNone/>
              <a:defRPr sz="2844"/>
            </a:lvl9pPr>
          </a:lstStyle>
          <a:p>
            <a:pPr lvl="0"/>
            <a:r>
              <a:rPr lang="en-GB" dirty="0"/>
              <a:t>Insert Agenda point (if needed)</a:t>
            </a:r>
          </a:p>
        </p:txBody>
      </p:sp>
    </p:spTree>
    <p:extLst>
      <p:ext uri="{BB962C8B-B14F-4D97-AF65-F5344CB8AC3E}">
        <p14:creationId xmlns:p14="http://schemas.microsoft.com/office/powerpoint/2010/main" val="553790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Six pictures">
    <p:spTree>
      <p:nvGrpSpPr>
        <p:cNvPr id="1" name=""/>
        <p:cNvGrpSpPr/>
        <p:nvPr/>
      </p:nvGrpSpPr>
      <p:grpSpPr>
        <a:xfrm>
          <a:off x="0" y="0"/>
          <a:ext cx="0" cy="0"/>
          <a:chOff x="0" y="0"/>
          <a:chExt cx="0" cy="0"/>
        </a:xfrm>
      </p:grpSpPr>
      <p:sp>
        <p:nvSpPr>
          <p:cNvPr id="3" name="Picture Placeholder 2"/>
          <p:cNvSpPr>
            <a:spLocks noGrp="1"/>
          </p:cNvSpPr>
          <p:nvPr>
            <p:ph type="pic" sz="quarter" idx="29" hasCustomPrompt="1"/>
          </p:nvPr>
        </p:nvSpPr>
        <p:spPr>
          <a:xfrm>
            <a:off x="201811" y="3742268"/>
            <a:ext cx="2066090" cy="3441854"/>
          </a:xfrm>
          <a:solidFill>
            <a:schemeClr val="accent3"/>
          </a:solidFill>
        </p:spPr>
        <p:txBody>
          <a:bodyPr tIns="1044000" anchor="ctr" anchorCtr="0"/>
          <a:lstStyle>
            <a:lvl1pPr algn="ctr">
              <a:defRPr sz="2489" b="1" i="0"/>
            </a:lvl1pPr>
          </a:lstStyle>
          <a:p>
            <a:r>
              <a:rPr lang="en-GB" dirty="0"/>
              <a:t>Add photo via “Insert” tab </a:t>
            </a:r>
            <a:br>
              <a:rPr lang="en-GB" dirty="0"/>
            </a:br>
            <a:r>
              <a:rPr lang="en-GB" dirty="0"/>
              <a:t>and “Pictures” button</a:t>
            </a:r>
          </a:p>
        </p:txBody>
      </p:sp>
      <p:sp>
        <p:nvSpPr>
          <p:cNvPr id="28" name="Picture Placeholder 3"/>
          <p:cNvSpPr>
            <a:spLocks noGrp="1"/>
          </p:cNvSpPr>
          <p:nvPr>
            <p:ph type="pic" sz="quarter" idx="30" hasCustomPrompt="1"/>
          </p:nvPr>
        </p:nvSpPr>
        <p:spPr>
          <a:xfrm>
            <a:off x="201810" y="7591290"/>
            <a:ext cx="2066090" cy="3441854"/>
          </a:xfrm>
          <a:solidFill>
            <a:schemeClr val="accent3"/>
          </a:solidFill>
        </p:spPr>
        <p:txBody>
          <a:bodyPr tIns="1044000" anchor="ctr" anchorCtr="0"/>
          <a:lstStyle>
            <a:lvl1pPr algn="ctr">
              <a:defRPr sz="2489" b="1" i="0"/>
            </a:lvl1pPr>
          </a:lstStyle>
          <a:p>
            <a:r>
              <a:rPr lang="en-GB" dirty="0"/>
              <a:t>Add photo via “Insert” tab </a:t>
            </a:r>
            <a:br>
              <a:rPr lang="en-GB" dirty="0"/>
            </a:br>
            <a:r>
              <a:rPr lang="en-GB" dirty="0"/>
              <a:t>and “Pictures” button</a:t>
            </a:r>
          </a:p>
        </p:txBody>
      </p:sp>
      <p:sp>
        <p:nvSpPr>
          <p:cNvPr id="30" name="Picture Placeholder 4"/>
          <p:cNvSpPr>
            <a:spLocks noGrp="1"/>
          </p:cNvSpPr>
          <p:nvPr>
            <p:ph type="pic" sz="quarter" idx="31" hasCustomPrompt="1"/>
          </p:nvPr>
        </p:nvSpPr>
        <p:spPr>
          <a:xfrm>
            <a:off x="2398599" y="3747137"/>
            <a:ext cx="2066090" cy="3441854"/>
          </a:xfrm>
          <a:solidFill>
            <a:schemeClr val="accent3"/>
          </a:solidFill>
        </p:spPr>
        <p:txBody>
          <a:bodyPr tIns="1044000" anchor="ctr" anchorCtr="0"/>
          <a:lstStyle>
            <a:lvl1pPr algn="ctr">
              <a:defRPr sz="2489" b="1" i="0"/>
            </a:lvl1pPr>
          </a:lstStyle>
          <a:p>
            <a:r>
              <a:rPr lang="en-GB" dirty="0"/>
              <a:t>Add photo via “Insert” tab </a:t>
            </a:r>
            <a:br>
              <a:rPr lang="en-GB" dirty="0"/>
            </a:br>
            <a:r>
              <a:rPr lang="en-GB" dirty="0"/>
              <a:t>and “Pictures” button</a:t>
            </a:r>
          </a:p>
        </p:txBody>
      </p:sp>
      <p:sp>
        <p:nvSpPr>
          <p:cNvPr id="31" name="Picture Placeholder 5"/>
          <p:cNvSpPr>
            <a:spLocks noGrp="1"/>
          </p:cNvSpPr>
          <p:nvPr>
            <p:ph type="pic" sz="quarter" idx="32" hasCustomPrompt="1"/>
          </p:nvPr>
        </p:nvSpPr>
        <p:spPr>
          <a:xfrm>
            <a:off x="2398599" y="7596159"/>
            <a:ext cx="2066090" cy="3441854"/>
          </a:xfrm>
          <a:solidFill>
            <a:schemeClr val="accent3"/>
          </a:solidFill>
        </p:spPr>
        <p:txBody>
          <a:bodyPr tIns="1044000" anchor="ctr" anchorCtr="0"/>
          <a:lstStyle>
            <a:lvl1pPr algn="ctr">
              <a:defRPr sz="2489" b="1" i="0"/>
            </a:lvl1pPr>
          </a:lstStyle>
          <a:p>
            <a:r>
              <a:rPr lang="en-GB" dirty="0"/>
              <a:t>Add photo via “Insert” tab </a:t>
            </a:r>
            <a:br>
              <a:rPr lang="en-GB" dirty="0"/>
            </a:br>
            <a:r>
              <a:rPr lang="en-GB" dirty="0"/>
              <a:t>and “Pictures” button</a:t>
            </a:r>
          </a:p>
        </p:txBody>
      </p:sp>
      <p:sp>
        <p:nvSpPr>
          <p:cNvPr id="32" name="Picture Placeholder 6"/>
          <p:cNvSpPr>
            <a:spLocks noGrp="1"/>
          </p:cNvSpPr>
          <p:nvPr>
            <p:ph type="pic" sz="quarter" idx="33" hasCustomPrompt="1"/>
          </p:nvPr>
        </p:nvSpPr>
        <p:spPr>
          <a:xfrm>
            <a:off x="4593683" y="3742268"/>
            <a:ext cx="2066090" cy="3441854"/>
          </a:xfrm>
          <a:solidFill>
            <a:schemeClr val="accent3"/>
          </a:solidFill>
        </p:spPr>
        <p:txBody>
          <a:bodyPr tIns="1044000" anchor="ctr" anchorCtr="0"/>
          <a:lstStyle>
            <a:lvl1pPr algn="ctr">
              <a:defRPr sz="2489" b="1" i="0"/>
            </a:lvl1pPr>
          </a:lstStyle>
          <a:p>
            <a:r>
              <a:rPr lang="en-GB" dirty="0"/>
              <a:t>Add photo via “Insert” tab </a:t>
            </a:r>
            <a:br>
              <a:rPr lang="en-GB" dirty="0"/>
            </a:br>
            <a:r>
              <a:rPr lang="en-GB" dirty="0"/>
              <a:t>and “Pictures” button</a:t>
            </a:r>
          </a:p>
        </p:txBody>
      </p:sp>
      <p:sp>
        <p:nvSpPr>
          <p:cNvPr id="33" name="Picture Placeholder 7"/>
          <p:cNvSpPr>
            <a:spLocks noGrp="1"/>
          </p:cNvSpPr>
          <p:nvPr>
            <p:ph type="pic" sz="quarter" idx="34" hasCustomPrompt="1"/>
          </p:nvPr>
        </p:nvSpPr>
        <p:spPr>
          <a:xfrm>
            <a:off x="4593682" y="7591290"/>
            <a:ext cx="2066090" cy="3441854"/>
          </a:xfrm>
          <a:solidFill>
            <a:schemeClr val="accent3"/>
          </a:solidFill>
        </p:spPr>
        <p:txBody>
          <a:bodyPr tIns="1044000" anchor="ctr" anchorCtr="0"/>
          <a:lstStyle>
            <a:lvl1pPr algn="ctr">
              <a:defRPr sz="2489" b="1" i="0"/>
            </a:lvl1pPr>
          </a:lstStyle>
          <a:p>
            <a:r>
              <a:rPr lang="en-GB" dirty="0"/>
              <a:t>Add photo via “Insert” tab </a:t>
            </a:r>
            <a:br>
              <a:rPr lang="en-GB" dirty="0"/>
            </a:br>
            <a:r>
              <a:rPr lang="en-GB" dirty="0"/>
              <a:t>and “Pictures” button</a:t>
            </a:r>
          </a:p>
        </p:txBody>
      </p:sp>
      <p:sp>
        <p:nvSpPr>
          <p:cNvPr id="8" name="Text Placeholder 2"/>
          <p:cNvSpPr>
            <a:spLocks noGrp="1"/>
          </p:cNvSpPr>
          <p:nvPr>
            <p:ph type="body" sz="quarter" idx="13" hasCustomPrompt="1"/>
          </p:nvPr>
        </p:nvSpPr>
        <p:spPr>
          <a:xfrm>
            <a:off x="201864" y="2139719"/>
            <a:ext cx="5355635" cy="1270375"/>
          </a:xfrm>
        </p:spPr>
        <p:txBody>
          <a:bodyPr anchor="t" anchorCtr="0">
            <a:noAutofit/>
          </a:bodyPr>
          <a:lstStyle>
            <a:lvl1pPr marL="0" indent="0">
              <a:lnSpc>
                <a:spcPct val="100000"/>
              </a:lnSpc>
              <a:buSzPct val="100000"/>
              <a:buFont typeface="Arial" panose="020B0604020202020204" pitchFamily="34" charset="0"/>
              <a:buChar char="​"/>
              <a:defRPr sz="3733" i="0"/>
            </a:lvl1pPr>
            <a:lvl2pPr marL="320004">
              <a:lnSpc>
                <a:spcPct val="100000"/>
              </a:lnSpc>
              <a:defRPr sz="3733"/>
            </a:lvl2pPr>
            <a:lvl3pPr marL="640008">
              <a:lnSpc>
                <a:spcPct val="100000"/>
              </a:lnSpc>
              <a:defRPr sz="3200"/>
            </a:lvl3pPr>
            <a:lvl4pPr marL="960012">
              <a:lnSpc>
                <a:spcPct val="100000"/>
              </a:lnSpc>
              <a:defRPr/>
            </a:lvl4pPr>
            <a:lvl5pPr>
              <a:lnSpc>
                <a:spcPct val="100000"/>
              </a:lnSpc>
              <a:defRPr/>
            </a:lvl5pPr>
          </a:lstStyle>
          <a:p>
            <a:pPr lvl="0"/>
            <a:r>
              <a:rPr lang="en-GB" dirty="0"/>
              <a:t>Click to add text</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Text Placeholder 9"/>
          <p:cNvSpPr>
            <a:spLocks noGrp="1"/>
          </p:cNvSpPr>
          <p:nvPr>
            <p:ph type="body" sz="quarter" idx="15" hasCustomPrompt="1"/>
          </p:nvPr>
        </p:nvSpPr>
        <p:spPr>
          <a:xfrm>
            <a:off x="201863" y="3742270"/>
            <a:ext cx="2066038" cy="689548"/>
          </a:xfrm>
        </p:spPr>
        <p:txBody>
          <a:bodyPr lIns="90000" tIns="90000" rIns="36000" anchor="t" anchorCtr="0">
            <a:normAutofit/>
          </a:bodyPr>
          <a:lstStyle>
            <a:lvl1pPr marL="0" indent="0">
              <a:buFont typeface="Arial" panose="020B0604020202020204" pitchFamily="34" charset="0"/>
              <a:buNone/>
              <a:defRPr sz="2489" b="1" i="0">
                <a:solidFill>
                  <a:schemeClr val="bg1"/>
                </a:solidFill>
              </a:defRPr>
            </a:lvl1pPr>
          </a:lstStyle>
          <a:p>
            <a:pPr lvl="0"/>
            <a:r>
              <a:rPr lang="en-GB" dirty="0"/>
              <a:t>Click to add text</a:t>
            </a:r>
          </a:p>
        </p:txBody>
      </p:sp>
      <p:sp>
        <p:nvSpPr>
          <p:cNvPr id="14" name="Text Placeholder 10"/>
          <p:cNvSpPr>
            <a:spLocks noGrp="1"/>
          </p:cNvSpPr>
          <p:nvPr>
            <p:ph type="body" sz="quarter" idx="17" hasCustomPrompt="1"/>
          </p:nvPr>
        </p:nvSpPr>
        <p:spPr>
          <a:xfrm>
            <a:off x="201864" y="7590216"/>
            <a:ext cx="2066038" cy="689548"/>
          </a:xfrm>
        </p:spPr>
        <p:txBody>
          <a:bodyPr lIns="90000" tIns="90000" rIns="36000" anchor="t" anchorCtr="0">
            <a:normAutofit/>
          </a:bodyPr>
          <a:lstStyle>
            <a:lvl1pPr marL="0" marR="0" indent="0" algn="l" defTabSz="1625620" rtl="0" eaLnBrk="1" fontAlgn="base" latinLnBrk="0" hangingPunct="1">
              <a:lnSpc>
                <a:spcPct val="90000"/>
              </a:lnSpc>
              <a:spcBef>
                <a:spcPts val="0"/>
              </a:spcBef>
              <a:spcAft>
                <a:spcPct val="0"/>
              </a:spcAft>
              <a:buClrTx/>
              <a:buSzPct val="80000"/>
              <a:buFont typeface="Arial" panose="020B0604020202020204" pitchFamily="34" charset="0"/>
              <a:buNone/>
              <a:tabLst/>
              <a:defRPr sz="2489" b="1" i="0">
                <a:solidFill>
                  <a:schemeClr val="bg1"/>
                </a:solidFill>
              </a:defRPr>
            </a:lvl1pPr>
          </a:lstStyle>
          <a:p>
            <a:pPr marL="0" marR="0" lvl="0" indent="0" algn="l" defTabSz="1625620" rtl="0" eaLnBrk="1" fontAlgn="base" latinLnBrk="0" hangingPunct="1">
              <a:lnSpc>
                <a:spcPct val="90000"/>
              </a:lnSpc>
              <a:spcBef>
                <a:spcPts val="0"/>
              </a:spcBef>
              <a:spcAft>
                <a:spcPct val="0"/>
              </a:spcAft>
              <a:buClrTx/>
              <a:buSzPct val="80000"/>
              <a:buFont typeface="Arial" panose="020B0604020202020204" pitchFamily="34" charset="0"/>
              <a:buNone/>
              <a:tabLst/>
              <a:defRPr/>
            </a:pPr>
            <a:r>
              <a:rPr lang="en-GB" dirty="0"/>
              <a:t>Click to add text</a:t>
            </a:r>
          </a:p>
          <a:p>
            <a:pPr lvl="0"/>
            <a:endParaRPr lang="en-GB" dirty="0"/>
          </a:p>
        </p:txBody>
      </p:sp>
      <p:sp>
        <p:nvSpPr>
          <p:cNvPr id="22" name="Text Placeholder 11"/>
          <p:cNvSpPr>
            <a:spLocks noGrp="1"/>
          </p:cNvSpPr>
          <p:nvPr>
            <p:ph type="body" sz="quarter" idx="20" hasCustomPrompt="1"/>
          </p:nvPr>
        </p:nvSpPr>
        <p:spPr>
          <a:xfrm>
            <a:off x="2398245" y="3742270"/>
            <a:ext cx="2066444" cy="689548"/>
          </a:xfrm>
        </p:spPr>
        <p:txBody>
          <a:bodyPr lIns="90000" tIns="90000" rIns="36000" anchor="t" anchorCtr="0">
            <a:normAutofit/>
          </a:bodyPr>
          <a:lstStyle>
            <a:lvl1pPr marL="0" indent="0">
              <a:buFont typeface="Arial" panose="020B0604020202020204" pitchFamily="34" charset="0"/>
              <a:buNone/>
              <a:defRPr sz="2489" b="1" i="0">
                <a:solidFill>
                  <a:schemeClr val="bg1"/>
                </a:solidFill>
              </a:defRPr>
            </a:lvl1pPr>
          </a:lstStyle>
          <a:p>
            <a:pPr lvl="0"/>
            <a:r>
              <a:rPr lang="en-GB" dirty="0"/>
              <a:t>Click to add text</a:t>
            </a:r>
          </a:p>
        </p:txBody>
      </p:sp>
      <p:sp>
        <p:nvSpPr>
          <p:cNvPr id="23" name="Text Placeholder 12"/>
          <p:cNvSpPr>
            <a:spLocks noGrp="1"/>
          </p:cNvSpPr>
          <p:nvPr>
            <p:ph type="body" sz="quarter" idx="21" hasCustomPrompt="1"/>
          </p:nvPr>
        </p:nvSpPr>
        <p:spPr>
          <a:xfrm>
            <a:off x="2397353" y="7590216"/>
            <a:ext cx="2067337" cy="689548"/>
          </a:xfrm>
        </p:spPr>
        <p:txBody>
          <a:bodyPr lIns="90000" tIns="90000" rIns="36000" anchor="t" anchorCtr="0">
            <a:normAutofit/>
          </a:bodyPr>
          <a:lstStyle>
            <a:lvl1pPr marL="0" indent="0">
              <a:buFont typeface="Arial" panose="020B0604020202020204" pitchFamily="34" charset="0"/>
              <a:buNone/>
              <a:defRPr sz="2489" b="1" i="0">
                <a:solidFill>
                  <a:schemeClr val="bg1"/>
                </a:solidFill>
              </a:defRPr>
            </a:lvl1pPr>
          </a:lstStyle>
          <a:p>
            <a:pPr lvl="0"/>
            <a:r>
              <a:rPr lang="en-GB" dirty="0"/>
              <a:t>Click to add text</a:t>
            </a:r>
          </a:p>
        </p:txBody>
      </p:sp>
      <p:sp>
        <p:nvSpPr>
          <p:cNvPr id="26" name="Text Placeholder 13"/>
          <p:cNvSpPr>
            <a:spLocks noGrp="1"/>
          </p:cNvSpPr>
          <p:nvPr>
            <p:ph type="body" sz="quarter" idx="24" hasCustomPrompt="1"/>
          </p:nvPr>
        </p:nvSpPr>
        <p:spPr>
          <a:xfrm>
            <a:off x="4592843" y="3742270"/>
            <a:ext cx="2066930" cy="689548"/>
          </a:xfrm>
        </p:spPr>
        <p:txBody>
          <a:bodyPr lIns="90000" tIns="90000" rIns="36000" anchor="t" anchorCtr="0">
            <a:normAutofit/>
          </a:bodyPr>
          <a:lstStyle>
            <a:lvl1pPr marL="0" indent="0">
              <a:buFont typeface="Arial" panose="020B0604020202020204" pitchFamily="34" charset="0"/>
              <a:buNone/>
              <a:defRPr sz="2489" b="1" i="0">
                <a:solidFill>
                  <a:schemeClr val="bg1"/>
                </a:solidFill>
              </a:defRPr>
            </a:lvl1pPr>
          </a:lstStyle>
          <a:p>
            <a:pPr lvl="0"/>
            <a:r>
              <a:rPr lang="en-GB" dirty="0"/>
              <a:t>Click to add text</a:t>
            </a:r>
          </a:p>
        </p:txBody>
      </p:sp>
      <p:sp>
        <p:nvSpPr>
          <p:cNvPr id="27" name="Text Placeholder 14"/>
          <p:cNvSpPr>
            <a:spLocks noGrp="1"/>
          </p:cNvSpPr>
          <p:nvPr>
            <p:ph type="body" sz="quarter" idx="25" hasCustomPrompt="1"/>
          </p:nvPr>
        </p:nvSpPr>
        <p:spPr>
          <a:xfrm>
            <a:off x="4593735" y="7590216"/>
            <a:ext cx="2066445" cy="689548"/>
          </a:xfrm>
        </p:spPr>
        <p:txBody>
          <a:bodyPr lIns="90000" tIns="90000" rIns="36000" anchor="t" anchorCtr="0">
            <a:normAutofit/>
          </a:bodyPr>
          <a:lstStyle>
            <a:lvl1pPr marL="0" indent="0">
              <a:buFont typeface="Arial" panose="020B0604020202020204" pitchFamily="34" charset="0"/>
              <a:buNone/>
              <a:defRPr sz="2489" b="1" i="0">
                <a:solidFill>
                  <a:schemeClr val="bg1"/>
                </a:solidFill>
              </a:defRPr>
            </a:lvl1pPr>
          </a:lstStyle>
          <a:p>
            <a:pPr lvl="0"/>
            <a:r>
              <a:rPr lang="en-GB" dirty="0"/>
              <a:t>Click to add text</a:t>
            </a:r>
          </a:p>
        </p:txBody>
      </p:sp>
      <p:sp>
        <p:nvSpPr>
          <p:cNvPr id="6" name="Date_DateCustomA" hidden="1"/>
          <p:cNvSpPr>
            <a:spLocks noGrp="1"/>
          </p:cNvSpPr>
          <p:nvPr>
            <p:ph type="dt" sz="half" idx="26"/>
          </p:nvPr>
        </p:nvSpPr>
        <p:spPr/>
        <p:txBody>
          <a:bodyPr/>
          <a:lstStyle/>
          <a:p>
            <a:endParaRPr lang="en-GB" dirty="0"/>
          </a:p>
        </p:txBody>
      </p:sp>
      <p:sp>
        <p:nvSpPr>
          <p:cNvPr id="7" name="FLD_Presentation"/>
          <p:cNvSpPr>
            <a:spLocks noGrp="1"/>
          </p:cNvSpPr>
          <p:nvPr>
            <p:ph type="ftr" sz="quarter" idx="27"/>
          </p:nvPr>
        </p:nvSpPr>
        <p:spPr/>
        <p:txBody>
          <a:bodyPr/>
          <a:lstStyle/>
          <a:p>
            <a:endParaRPr lang="en-GB" dirty="0"/>
          </a:p>
        </p:txBody>
      </p:sp>
      <p:sp>
        <p:nvSpPr>
          <p:cNvPr id="9" name="Slide Number Placeholder 8"/>
          <p:cNvSpPr>
            <a:spLocks noGrp="1"/>
          </p:cNvSpPr>
          <p:nvPr>
            <p:ph type="sldNum" sz="quarter" idx="28"/>
          </p:nvPr>
        </p:nvSpPr>
        <p:spPr/>
        <p:txBody>
          <a:bodyPr/>
          <a:lstStyle/>
          <a:p>
            <a:fld id="{10292E62-ABCD-4E1A-9CD4-1F4D24B7AC52}" type="slidenum">
              <a:rPr lang="en-GB" smtClean="0"/>
              <a:pPr/>
              <a:t>‹#›</a:t>
            </a:fld>
            <a:endParaRPr lang="en-GB" dirty="0"/>
          </a:p>
        </p:txBody>
      </p:sp>
      <p:sp>
        <p:nvSpPr>
          <p:cNvPr id="29" name="Subtitle 2"/>
          <p:cNvSpPr>
            <a:spLocks noGrp="1"/>
          </p:cNvSpPr>
          <p:nvPr>
            <p:ph type="subTitle" idx="1" hasCustomPrompt="1"/>
          </p:nvPr>
        </p:nvSpPr>
        <p:spPr>
          <a:xfrm>
            <a:off x="201864" y="563200"/>
            <a:ext cx="5355635" cy="536921"/>
          </a:xfrm>
        </p:spPr>
        <p:txBody>
          <a:bodyPr anchor="t" anchorCtr="0"/>
          <a:lstStyle>
            <a:lvl1pPr marL="0" indent="0" algn="l">
              <a:lnSpc>
                <a:spcPct val="100000"/>
              </a:lnSpc>
              <a:buNone/>
              <a:defRPr sz="2667" i="0" cap="all" baseline="0"/>
            </a:lvl1pPr>
            <a:lvl2pPr marL="812810" indent="0" algn="ctr">
              <a:buNone/>
              <a:defRPr sz="3556"/>
            </a:lvl2pPr>
            <a:lvl3pPr marL="1625620" indent="0" algn="ctr">
              <a:buNone/>
              <a:defRPr sz="3200"/>
            </a:lvl3pPr>
            <a:lvl4pPr marL="2438430" indent="0" algn="ctr">
              <a:buNone/>
              <a:defRPr sz="2844"/>
            </a:lvl4pPr>
            <a:lvl5pPr marL="3251241" indent="0" algn="ctr">
              <a:buNone/>
              <a:defRPr sz="2844"/>
            </a:lvl5pPr>
            <a:lvl6pPr marL="4064051" indent="0" algn="ctr">
              <a:buNone/>
              <a:defRPr sz="2844"/>
            </a:lvl6pPr>
            <a:lvl7pPr marL="4876861" indent="0" algn="ctr">
              <a:buNone/>
              <a:defRPr sz="2844"/>
            </a:lvl7pPr>
            <a:lvl8pPr marL="5689671" indent="0" algn="ctr">
              <a:buNone/>
              <a:defRPr sz="2844"/>
            </a:lvl8pPr>
            <a:lvl9pPr marL="6502481" indent="0" algn="ctr">
              <a:buNone/>
              <a:defRPr sz="2844"/>
            </a:lvl9pPr>
          </a:lstStyle>
          <a:p>
            <a:pPr lvl="0"/>
            <a:r>
              <a:rPr lang="en-GB" dirty="0"/>
              <a:t>Insert Agenda point (if needed)</a:t>
            </a:r>
          </a:p>
        </p:txBody>
      </p:sp>
    </p:spTree>
    <p:extLst>
      <p:ext uri="{BB962C8B-B14F-4D97-AF65-F5344CB8AC3E}">
        <p14:creationId xmlns:p14="http://schemas.microsoft.com/office/powerpoint/2010/main" val="15963168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Agenda (upto 11 subjects)">
    <p:spTree>
      <p:nvGrpSpPr>
        <p:cNvPr id="1" name=""/>
        <p:cNvGrpSpPr/>
        <p:nvPr/>
      </p:nvGrpSpPr>
      <p:grpSpPr>
        <a:xfrm>
          <a:off x="0" y="0"/>
          <a:ext cx="0" cy="0"/>
          <a:chOff x="0" y="0"/>
          <a:chExt cx="0" cy="0"/>
        </a:xfrm>
      </p:grpSpPr>
      <p:sp>
        <p:nvSpPr>
          <p:cNvPr id="9" name="Title 1"/>
          <p:cNvSpPr>
            <a:spLocks noGrp="1"/>
          </p:cNvSpPr>
          <p:nvPr>
            <p:ph type="title" hasCustomPrompt="1"/>
          </p:nvPr>
        </p:nvSpPr>
        <p:spPr/>
        <p:txBody>
          <a:bodyPr/>
          <a:lstStyle/>
          <a:p>
            <a:r>
              <a:rPr lang="en-GB" dirty="0"/>
              <a:t>Click to Add Agenda title</a:t>
            </a:r>
          </a:p>
        </p:txBody>
      </p:sp>
      <p:sp>
        <p:nvSpPr>
          <p:cNvPr id="16" name="Subtitle 2"/>
          <p:cNvSpPr>
            <a:spLocks noGrp="1"/>
          </p:cNvSpPr>
          <p:nvPr>
            <p:ph type="subTitle" idx="1" hasCustomPrompt="1"/>
          </p:nvPr>
        </p:nvSpPr>
        <p:spPr>
          <a:xfrm>
            <a:off x="201864" y="563200"/>
            <a:ext cx="5355635" cy="536921"/>
          </a:xfrm>
        </p:spPr>
        <p:txBody>
          <a:bodyPr anchor="t" anchorCtr="0"/>
          <a:lstStyle>
            <a:lvl1pPr marL="0" indent="0" algn="l">
              <a:lnSpc>
                <a:spcPct val="100000"/>
              </a:lnSpc>
              <a:buNone/>
              <a:defRPr sz="2667" i="0" cap="all" baseline="0"/>
            </a:lvl1pPr>
            <a:lvl2pPr marL="812810" indent="0" algn="ctr">
              <a:buNone/>
              <a:defRPr sz="3556"/>
            </a:lvl2pPr>
            <a:lvl3pPr marL="1625620" indent="0" algn="ctr">
              <a:buNone/>
              <a:defRPr sz="3200"/>
            </a:lvl3pPr>
            <a:lvl4pPr marL="2438430" indent="0" algn="ctr">
              <a:buNone/>
              <a:defRPr sz="2844"/>
            </a:lvl4pPr>
            <a:lvl5pPr marL="3251241" indent="0" algn="ctr">
              <a:buNone/>
              <a:defRPr sz="2844"/>
            </a:lvl5pPr>
            <a:lvl6pPr marL="4064051" indent="0" algn="ctr">
              <a:buNone/>
              <a:defRPr sz="2844"/>
            </a:lvl6pPr>
            <a:lvl7pPr marL="4876861" indent="0" algn="ctr">
              <a:buNone/>
              <a:defRPr sz="2844"/>
            </a:lvl7pPr>
            <a:lvl8pPr marL="5689671" indent="0" algn="ctr">
              <a:buNone/>
              <a:defRPr sz="2844"/>
            </a:lvl8pPr>
            <a:lvl9pPr marL="6502481" indent="0" algn="ctr">
              <a:buNone/>
              <a:defRPr sz="2844"/>
            </a:lvl9pPr>
          </a:lstStyle>
          <a:p>
            <a:pPr lvl="0"/>
            <a:r>
              <a:rPr lang="en-GB" dirty="0"/>
              <a:t>Click to add text</a:t>
            </a:r>
          </a:p>
        </p:txBody>
      </p:sp>
      <p:sp>
        <p:nvSpPr>
          <p:cNvPr id="4" name="Content Placeholder 3"/>
          <p:cNvSpPr>
            <a:spLocks noGrp="1"/>
          </p:cNvSpPr>
          <p:nvPr>
            <p:ph sz="quarter" idx="25" hasCustomPrompt="1"/>
          </p:nvPr>
        </p:nvSpPr>
        <p:spPr>
          <a:xfrm>
            <a:off x="201864" y="2957688"/>
            <a:ext cx="5355635" cy="8080023"/>
          </a:xfrm>
        </p:spPr>
        <p:txBody>
          <a:bodyPr/>
          <a:lstStyle>
            <a:lvl1pPr>
              <a:defRPr sz="4267" baseline="0">
                <a:solidFill>
                  <a:srgbClr val="B0B0B0"/>
                </a:solidFill>
              </a:defRPr>
            </a:lvl1pPr>
            <a:lvl2pPr>
              <a:defRPr sz="4267">
                <a:solidFill>
                  <a:srgbClr val="B0B0B0"/>
                </a:solidFill>
              </a:defRPr>
            </a:lvl2pPr>
            <a:lvl3pPr>
              <a:defRPr sz="3556">
                <a:solidFill>
                  <a:srgbClr val="B0B0B0"/>
                </a:solidFill>
              </a:defRPr>
            </a:lvl3pPr>
            <a:lvl4pPr>
              <a:defRPr sz="2844">
                <a:solidFill>
                  <a:srgbClr val="B0B0B0"/>
                </a:solidFill>
              </a:defRPr>
            </a:lvl4pPr>
            <a:lvl5pPr>
              <a:defRPr sz="2489">
                <a:solidFill>
                  <a:srgbClr val="B0B0B0"/>
                </a:solidFill>
              </a:defRPr>
            </a:lvl5pPr>
          </a:lstStyle>
          <a:p>
            <a:pPr lvl="0"/>
            <a:r>
              <a:rPr lang="en-GB" dirty="0"/>
              <a:t>Click to table icon to insert a table</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2" name="Date_DateCustomA" hidden="1"/>
          <p:cNvSpPr>
            <a:spLocks noGrp="1"/>
          </p:cNvSpPr>
          <p:nvPr>
            <p:ph type="dt" sz="half" idx="22"/>
          </p:nvPr>
        </p:nvSpPr>
        <p:spPr>
          <a:xfrm>
            <a:off x="0" y="12288000"/>
            <a:ext cx="0" cy="0"/>
          </a:xfrm>
        </p:spPr>
        <p:txBody>
          <a:bodyPr/>
          <a:lstStyle>
            <a:lvl1pPr>
              <a:defRPr>
                <a:noFill/>
              </a:defRPr>
            </a:lvl1pPr>
          </a:lstStyle>
          <a:p>
            <a:endParaRPr lang="en-GB" dirty="0"/>
          </a:p>
        </p:txBody>
      </p:sp>
      <p:sp>
        <p:nvSpPr>
          <p:cNvPr id="7" name="FLD_Presentation"/>
          <p:cNvSpPr>
            <a:spLocks noGrp="1"/>
          </p:cNvSpPr>
          <p:nvPr>
            <p:ph type="ftr" sz="quarter" idx="23"/>
          </p:nvPr>
        </p:nvSpPr>
        <p:spPr/>
        <p:txBody>
          <a:bodyPr/>
          <a:lstStyle/>
          <a:p>
            <a:endParaRPr lang="en-GB" dirty="0"/>
          </a:p>
        </p:txBody>
      </p:sp>
      <p:sp>
        <p:nvSpPr>
          <p:cNvPr id="10" name="Slide Number Placeholder 9"/>
          <p:cNvSpPr>
            <a:spLocks noGrp="1"/>
          </p:cNvSpPr>
          <p:nvPr>
            <p:ph type="sldNum" sz="quarter" idx="24"/>
          </p:nvPr>
        </p:nvSpPr>
        <p:spPr/>
        <p:txBody>
          <a:bodyPr/>
          <a:lstStyle/>
          <a:p>
            <a:fld id="{10292E62-ABCD-4E1A-9CD4-1F4D24B7AC52}" type="slidenum">
              <a:rPr lang="en-GB" smtClean="0"/>
              <a:pPr/>
              <a:t>‹#›</a:t>
            </a:fld>
            <a:endParaRPr lang="en-GB" dirty="0"/>
          </a:p>
        </p:txBody>
      </p:sp>
      <p:sp>
        <p:nvSpPr>
          <p:cNvPr id="11" name="Rectangle 10"/>
          <p:cNvSpPr/>
          <p:nvPr userDrawn="1"/>
        </p:nvSpPr>
        <p:spPr bwMode="auto">
          <a:xfrm>
            <a:off x="-338900" y="10446906"/>
            <a:ext cx="303863" cy="573307"/>
          </a:xfrm>
          <a:prstGeom prst="rect">
            <a:avLst/>
          </a:prstGeom>
          <a:solidFill>
            <a:srgbClr val="B0B0B0"/>
          </a:solidFill>
          <a:ln w="9525" cap="flat" cmpd="sng" algn="ctr">
            <a:noFill/>
            <a:prstDash val="solid"/>
            <a:round/>
            <a:headEnd type="none" w="med" len="med"/>
            <a:tailEnd type="none" w="med" len="med"/>
          </a:ln>
          <a:effectLst/>
        </p:spPr>
        <p:txBody>
          <a:bodyPr vert="horz" wrap="square" lIns="128000" tIns="128000" rIns="128000" bIns="128000" numCol="1" rtlCol="0" anchor="t" anchorCtr="0" compatLnSpc="1">
            <a:prstTxWarp prst="textNoShape">
              <a:avLst/>
            </a:prstTxWarp>
          </a:bodyPr>
          <a:lstStyle/>
          <a:p>
            <a:pPr marL="0" marR="0" indent="0" algn="l" defTabSz="1625620" rtl="0" eaLnBrk="0" fontAlgn="base" latinLnBrk="0" hangingPunct="0">
              <a:lnSpc>
                <a:spcPct val="106000"/>
              </a:lnSpc>
              <a:spcBef>
                <a:spcPts val="0"/>
              </a:spcBef>
              <a:spcAft>
                <a:spcPct val="0"/>
              </a:spcAft>
              <a:buClrTx/>
              <a:buSzTx/>
              <a:buFontTx/>
              <a:buNone/>
              <a:tabLst/>
            </a:pPr>
            <a:endParaRPr kumimoji="0" lang="en-GB" sz="2667" b="0" i="0" u="none" strike="noStrike" cap="none" normalizeH="0" baseline="0" dirty="0" err="1">
              <a:ln>
                <a:noFill/>
              </a:ln>
              <a:solidFill>
                <a:schemeClr val="bg1"/>
              </a:solidFill>
              <a:effectLst/>
              <a:latin typeface="+mn-lt"/>
            </a:endParaRPr>
          </a:p>
        </p:txBody>
      </p:sp>
      <p:sp>
        <p:nvSpPr>
          <p:cNvPr id="13" name="TextBox 12"/>
          <p:cNvSpPr txBox="1"/>
          <p:nvPr userDrawn="1"/>
        </p:nvSpPr>
        <p:spPr>
          <a:xfrm>
            <a:off x="-399673" y="9896268"/>
            <a:ext cx="364636" cy="550636"/>
          </a:xfrm>
          <a:prstGeom prst="rect">
            <a:avLst/>
          </a:prstGeom>
          <a:noFill/>
        </p:spPr>
        <p:txBody>
          <a:bodyPr wrap="square" lIns="0" tIns="0" rIns="0" bIns="0" rtlCol="0">
            <a:noAutofit/>
          </a:bodyPr>
          <a:lstStyle/>
          <a:p>
            <a:pPr algn="r">
              <a:lnSpc>
                <a:spcPct val="106000"/>
              </a:lnSpc>
              <a:spcBef>
                <a:spcPts val="0"/>
              </a:spcBef>
            </a:pPr>
            <a:r>
              <a:rPr lang="en-GB" sz="1067" dirty="0">
                <a:latin typeface="+mn-lt"/>
              </a:rPr>
              <a:t>Light grey, use eyedropper to</a:t>
            </a:r>
            <a:r>
              <a:rPr lang="en-GB" sz="1067" baseline="0" dirty="0">
                <a:latin typeface="+mn-lt"/>
              </a:rPr>
              <a:t> change text colour</a:t>
            </a:r>
            <a:endParaRPr lang="en-GB" sz="1067" dirty="0">
              <a:latin typeface="+mn-lt"/>
            </a:endParaRPr>
          </a:p>
        </p:txBody>
      </p:sp>
    </p:spTree>
    <p:extLst>
      <p:ext uri="{BB962C8B-B14F-4D97-AF65-F5344CB8AC3E}">
        <p14:creationId xmlns:p14="http://schemas.microsoft.com/office/powerpoint/2010/main" val="93600582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le only ">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lvl1pPr>
              <a:defRPr/>
            </a:lvl1pPr>
          </a:lstStyle>
          <a:p>
            <a:fld id="{C33A9F1D-818C-492D-8052-E644F8D86124}" type="slidenum">
              <a:rPr lang="en-GB" noProof="0" smtClean="0"/>
              <a:pPr/>
              <a:t>‹#›</a:t>
            </a:fld>
            <a:endParaRPr lang="en-GB" noProof="0" dirty="0"/>
          </a:p>
        </p:txBody>
      </p:sp>
      <p:sp>
        <p:nvSpPr>
          <p:cNvPr id="3" name="Title 1"/>
          <p:cNvSpPr>
            <a:spLocks noGrp="1"/>
          </p:cNvSpPr>
          <p:nvPr>
            <p:ph type="title" hasCustomPrompt="1"/>
          </p:nvPr>
        </p:nvSpPr>
        <p:spPr/>
        <p:txBody>
          <a:bodyPr/>
          <a:lstStyle/>
          <a:p>
            <a:r>
              <a:rPr lang="en-GB" dirty="0"/>
              <a:t>Click to Add Title</a:t>
            </a:r>
          </a:p>
        </p:txBody>
      </p:sp>
      <p:sp>
        <p:nvSpPr>
          <p:cNvPr id="4" name="Date_DateCustomA" hidden="1"/>
          <p:cNvSpPr>
            <a:spLocks noGrp="1"/>
          </p:cNvSpPr>
          <p:nvPr>
            <p:ph type="dt" sz="half" idx="13"/>
          </p:nvPr>
        </p:nvSpPr>
        <p:spPr/>
        <p:txBody>
          <a:bodyPr/>
          <a:lstStyle/>
          <a:p>
            <a:endParaRPr lang="en-GB" dirty="0"/>
          </a:p>
        </p:txBody>
      </p:sp>
      <p:sp>
        <p:nvSpPr>
          <p:cNvPr id="6" name="FLD_Presentation"/>
          <p:cNvSpPr>
            <a:spLocks noGrp="1"/>
          </p:cNvSpPr>
          <p:nvPr>
            <p:ph type="ftr" sz="quarter" idx="14"/>
          </p:nvPr>
        </p:nvSpPr>
        <p:spPr/>
        <p:txBody>
          <a:bodyPr/>
          <a:lstStyle/>
          <a:p>
            <a:endParaRPr lang="en-GB" dirty="0"/>
          </a:p>
        </p:txBody>
      </p:sp>
      <p:sp>
        <p:nvSpPr>
          <p:cNvPr id="10" name="Subtitle 2"/>
          <p:cNvSpPr>
            <a:spLocks noGrp="1"/>
          </p:cNvSpPr>
          <p:nvPr>
            <p:ph type="subTitle" idx="1" hasCustomPrompt="1"/>
          </p:nvPr>
        </p:nvSpPr>
        <p:spPr>
          <a:xfrm>
            <a:off x="201864" y="563200"/>
            <a:ext cx="5349383" cy="536921"/>
          </a:xfrm>
        </p:spPr>
        <p:txBody>
          <a:bodyPr anchor="t" anchorCtr="0"/>
          <a:lstStyle>
            <a:lvl1pPr marL="0" indent="0" algn="l">
              <a:lnSpc>
                <a:spcPct val="100000"/>
              </a:lnSpc>
              <a:buNone/>
              <a:defRPr sz="2667" i="0" cap="all" baseline="0"/>
            </a:lvl1pPr>
            <a:lvl2pPr marL="812810" indent="0" algn="ctr">
              <a:buNone/>
              <a:defRPr sz="3556"/>
            </a:lvl2pPr>
            <a:lvl3pPr marL="1625620" indent="0" algn="ctr">
              <a:buNone/>
              <a:defRPr sz="3200"/>
            </a:lvl3pPr>
            <a:lvl4pPr marL="2438430" indent="0" algn="ctr">
              <a:buNone/>
              <a:defRPr sz="2844"/>
            </a:lvl4pPr>
            <a:lvl5pPr marL="3251241" indent="0" algn="ctr">
              <a:buNone/>
              <a:defRPr sz="2844"/>
            </a:lvl5pPr>
            <a:lvl6pPr marL="4064051" indent="0" algn="ctr">
              <a:buNone/>
              <a:defRPr sz="2844"/>
            </a:lvl6pPr>
            <a:lvl7pPr marL="4876861" indent="0" algn="ctr">
              <a:buNone/>
              <a:defRPr sz="2844"/>
            </a:lvl7pPr>
            <a:lvl8pPr marL="5689671" indent="0" algn="ctr">
              <a:buNone/>
              <a:defRPr sz="2844"/>
            </a:lvl8pPr>
            <a:lvl9pPr marL="6502481" indent="0" algn="ctr">
              <a:buNone/>
              <a:defRPr sz="2844"/>
            </a:lvl9pPr>
          </a:lstStyle>
          <a:p>
            <a:pPr lvl="0"/>
            <a:r>
              <a:rPr lang="en-GB" dirty="0"/>
              <a:t>Insert Agenda point (if needed)</a:t>
            </a:r>
          </a:p>
        </p:txBody>
      </p:sp>
    </p:spTree>
    <p:extLst>
      <p:ext uri="{BB962C8B-B14F-4D97-AF65-F5344CB8AC3E}">
        <p14:creationId xmlns:p14="http://schemas.microsoft.com/office/powerpoint/2010/main" val="326132219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blank" preserve="1">
  <p:cSld name="Blank ">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lvl1pPr>
              <a:defRPr/>
            </a:lvl1pPr>
          </a:lstStyle>
          <a:p>
            <a:fld id="{F4330FF1-E4C2-4104-B14B-6F8AA031F6CF}" type="slidenum">
              <a:rPr lang="en-GB" noProof="0" smtClean="0"/>
              <a:pPr/>
              <a:t>‹#›</a:t>
            </a:fld>
            <a:endParaRPr lang="en-GB" noProof="0" dirty="0"/>
          </a:p>
        </p:txBody>
      </p:sp>
      <p:sp>
        <p:nvSpPr>
          <p:cNvPr id="2" name="Date_DateCustomA" hidden="1"/>
          <p:cNvSpPr>
            <a:spLocks noGrp="1"/>
          </p:cNvSpPr>
          <p:nvPr>
            <p:ph type="dt" sz="half" idx="13"/>
          </p:nvPr>
        </p:nvSpPr>
        <p:spPr/>
        <p:txBody>
          <a:bodyPr/>
          <a:lstStyle/>
          <a:p>
            <a:endParaRPr lang="en-GB" dirty="0"/>
          </a:p>
        </p:txBody>
      </p:sp>
      <p:sp>
        <p:nvSpPr>
          <p:cNvPr id="3" name="FLD_Presentation"/>
          <p:cNvSpPr>
            <a:spLocks noGrp="1"/>
          </p:cNvSpPr>
          <p:nvPr>
            <p:ph type="ftr" sz="quarter" idx="14"/>
          </p:nvPr>
        </p:nvSpPr>
        <p:spPr/>
        <p:txBody>
          <a:bodyPr/>
          <a:lstStyle/>
          <a:p>
            <a:endParaRPr lang="en-GB" dirty="0"/>
          </a:p>
        </p:txBody>
      </p:sp>
    </p:spTree>
    <p:extLst>
      <p:ext uri="{BB962C8B-B14F-4D97-AF65-F5344CB8AC3E}">
        <p14:creationId xmlns:p14="http://schemas.microsoft.com/office/powerpoint/2010/main" val="21181009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End slide red Information">
    <p:spTree>
      <p:nvGrpSpPr>
        <p:cNvPr id="1" name=""/>
        <p:cNvGrpSpPr/>
        <p:nvPr/>
      </p:nvGrpSpPr>
      <p:grpSpPr>
        <a:xfrm>
          <a:off x="0" y="0"/>
          <a:ext cx="0" cy="0"/>
          <a:chOff x="0" y="0"/>
          <a:chExt cx="0" cy="0"/>
        </a:xfrm>
      </p:grpSpPr>
      <p:sp>
        <p:nvSpPr>
          <p:cNvPr id="9" name="Background 249x3"/>
          <p:cNvSpPr/>
          <p:nvPr userDrawn="1"/>
        </p:nvSpPr>
        <p:spPr bwMode="auto">
          <a:xfrm>
            <a:off x="1" y="0"/>
            <a:ext cx="6858435" cy="12192000"/>
          </a:xfrm>
          <a:prstGeom prst="rect">
            <a:avLst/>
          </a:prstGeom>
          <a:solidFill>
            <a:srgbClr val="FF0000"/>
          </a:solidFill>
          <a:ln w="9525" cap="flat" cmpd="sng" algn="ctr">
            <a:noFill/>
            <a:prstDash val="solid"/>
            <a:round/>
            <a:headEnd type="none" w="med" len="med"/>
            <a:tailEnd type="none" w="med" len="med"/>
          </a:ln>
          <a:effectLst/>
        </p:spPr>
        <p:txBody>
          <a:bodyPr vert="horz" wrap="square" lIns="127966" tIns="127966" rIns="127966" bIns="127966" numCol="1" rtlCol="0" anchor="t" anchorCtr="0" compatLnSpc="1">
            <a:prstTxWarp prst="textNoShape">
              <a:avLst/>
            </a:prstTxWarp>
          </a:bodyPr>
          <a:lstStyle/>
          <a:p>
            <a:pPr marL="0" marR="0" indent="0" algn="l" defTabSz="1625213" rtl="0" eaLnBrk="0" fontAlgn="base" latinLnBrk="0" hangingPunct="0">
              <a:lnSpc>
                <a:spcPct val="100000"/>
              </a:lnSpc>
              <a:spcBef>
                <a:spcPct val="20000"/>
              </a:spcBef>
              <a:spcAft>
                <a:spcPct val="0"/>
              </a:spcAft>
              <a:buClrTx/>
              <a:buSzTx/>
              <a:buFontTx/>
              <a:buNone/>
              <a:tabLst/>
            </a:pPr>
            <a:endParaRPr kumimoji="0" lang="en-GB" sz="3200" b="0" i="0" u="none" strike="noStrike" cap="none" normalizeH="0" baseline="0" dirty="0" err="1">
              <a:ln>
                <a:noFill/>
              </a:ln>
              <a:solidFill>
                <a:schemeClr val="bg1"/>
              </a:solidFill>
              <a:effectLst/>
              <a:latin typeface="VeluxForOffice" panose="02000506030000020004" pitchFamily="2" charset="0"/>
            </a:endParaRPr>
          </a:p>
        </p:txBody>
      </p:sp>
      <p:sp>
        <p:nvSpPr>
          <p:cNvPr id="3" name="Slide Number Placeholder 2" hidden="1"/>
          <p:cNvSpPr>
            <a:spLocks noGrp="1"/>
          </p:cNvSpPr>
          <p:nvPr>
            <p:ph type="sldNum" sz="quarter" idx="10"/>
          </p:nvPr>
        </p:nvSpPr>
        <p:spPr>
          <a:xfrm>
            <a:off x="0" y="12288000"/>
            <a:ext cx="0" cy="0"/>
          </a:xfrm>
        </p:spPr>
        <p:txBody>
          <a:bodyPr/>
          <a:lstStyle>
            <a:lvl1pPr>
              <a:defRPr sz="236">
                <a:noFill/>
              </a:defRPr>
            </a:lvl1pPr>
          </a:lstStyle>
          <a:p>
            <a:fld id="{10292E62-ABCD-4E1A-9CD4-1F4D24B7AC52}" type="slidenum">
              <a:rPr lang="en-GB" smtClean="0"/>
              <a:pPr/>
              <a:t>‹#›</a:t>
            </a:fld>
            <a:endParaRPr lang="en-GB" dirty="0"/>
          </a:p>
        </p:txBody>
      </p:sp>
      <p:sp>
        <p:nvSpPr>
          <p:cNvPr id="4" name="Date_DateCustomA" hidden="1"/>
          <p:cNvSpPr>
            <a:spLocks noGrp="1"/>
          </p:cNvSpPr>
          <p:nvPr>
            <p:ph type="dt" sz="half" idx="11"/>
          </p:nvPr>
        </p:nvSpPr>
        <p:spPr>
          <a:xfrm>
            <a:off x="0" y="12288000"/>
            <a:ext cx="0" cy="0"/>
          </a:xfrm>
        </p:spPr>
        <p:txBody>
          <a:bodyPr/>
          <a:lstStyle>
            <a:lvl1pPr>
              <a:defRPr sz="236">
                <a:noFill/>
              </a:defRPr>
            </a:lvl1pPr>
          </a:lstStyle>
          <a:p>
            <a:endParaRPr lang="en-GB" dirty="0"/>
          </a:p>
        </p:txBody>
      </p:sp>
      <p:sp>
        <p:nvSpPr>
          <p:cNvPr id="5" name="FLD_Presentation" hidden="1"/>
          <p:cNvSpPr>
            <a:spLocks noGrp="1"/>
          </p:cNvSpPr>
          <p:nvPr>
            <p:ph type="ftr" sz="quarter" idx="12"/>
          </p:nvPr>
        </p:nvSpPr>
        <p:spPr>
          <a:xfrm>
            <a:off x="0" y="12288000"/>
            <a:ext cx="0" cy="0"/>
          </a:xfrm>
        </p:spPr>
        <p:txBody>
          <a:bodyPr/>
          <a:lstStyle>
            <a:lvl1pPr>
              <a:defRPr sz="236">
                <a:noFill/>
              </a:defRPr>
            </a:lvl1pPr>
          </a:lstStyle>
          <a:p>
            <a:endParaRPr lang="en-GB" dirty="0"/>
          </a:p>
        </p:txBody>
      </p:sp>
      <p:pic>
        <p:nvPicPr>
          <p:cNvPr id="31" name="Picture Printerest"/>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59182" y="11144087"/>
            <a:ext cx="147863" cy="458386"/>
          </a:xfrm>
          <a:prstGeom prst="rect">
            <a:avLst/>
          </a:prstGeom>
        </p:spPr>
      </p:pic>
      <p:sp>
        <p:nvSpPr>
          <p:cNvPr id="40" name="Text Placeholder Printerest"/>
          <p:cNvSpPr>
            <a:spLocks noGrp="1"/>
          </p:cNvSpPr>
          <p:nvPr>
            <p:ph type="body" sz="quarter" idx="32" hasCustomPrompt="1"/>
          </p:nvPr>
        </p:nvSpPr>
        <p:spPr>
          <a:xfrm>
            <a:off x="5363281" y="11149280"/>
            <a:ext cx="1293953" cy="448000"/>
          </a:xfrm>
        </p:spPr>
        <p:txBody>
          <a:bodyPr anchor="ctr" anchorCtr="0"/>
          <a:lstStyle>
            <a:lvl1pPr marL="0" indent="0">
              <a:lnSpc>
                <a:spcPct val="106000"/>
              </a:lnSpc>
              <a:spcBef>
                <a:spcPts val="0"/>
              </a:spcBef>
              <a:buFontTx/>
              <a:buNone/>
              <a:defRPr sz="2489" b="0" i="0" cap="none" baseline="0">
                <a:solidFill>
                  <a:schemeClr val="bg1"/>
                </a:solidFill>
              </a:defRPr>
            </a:lvl1pPr>
          </a:lstStyle>
          <a:p>
            <a:pPr>
              <a:lnSpc>
                <a:spcPct val="106000"/>
              </a:lnSpc>
              <a:spcBef>
                <a:spcPts val="0"/>
              </a:spcBef>
            </a:pPr>
            <a:r>
              <a:rPr lang="en-GB" sz="2489" b="0" i="0" cap="none" baseline="0" noProof="1">
                <a:solidFill>
                  <a:schemeClr val="bg1"/>
                </a:solidFill>
                <a:latin typeface="+mn-lt"/>
                <a:ea typeface="+mn-ea"/>
                <a:cs typeface="+mn-cs"/>
              </a:rPr>
              <a:t>pinterest.com/VELUXGroup/</a:t>
            </a:r>
          </a:p>
        </p:txBody>
      </p:sp>
      <p:pic>
        <p:nvPicPr>
          <p:cNvPr id="18" name="Picture Linkedin"/>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159182" y="10473062"/>
            <a:ext cx="148500" cy="469333"/>
          </a:xfrm>
          <a:prstGeom prst="rect">
            <a:avLst/>
          </a:prstGeom>
        </p:spPr>
      </p:pic>
      <p:sp>
        <p:nvSpPr>
          <p:cNvPr id="39" name="Text Placeholder Linkedin"/>
          <p:cNvSpPr>
            <a:spLocks noGrp="1"/>
          </p:cNvSpPr>
          <p:nvPr>
            <p:ph type="body" sz="quarter" idx="31" hasCustomPrompt="1"/>
          </p:nvPr>
        </p:nvSpPr>
        <p:spPr>
          <a:xfrm>
            <a:off x="5363282" y="10479621"/>
            <a:ext cx="1295738" cy="448000"/>
          </a:xfrm>
        </p:spPr>
        <p:txBody>
          <a:bodyPr anchor="ctr" anchorCtr="0"/>
          <a:lstStyle>
            <a:lvl1pPr marL="0" indent="0">
              <a:lnSpc>
                <a:spcPct val="106000"/>
              </a:lnSpc>
              <a:spcBef>
                <a:spcPts val="0"/>
              </a:spcBef>
              <a:buFontTx/>
              <a:buNone/>
              <a:defRPr sz="2489" b="0" i="0" cap="none" baseline="0">
                <a:solidFill>
                  <a:schemeClr val="bg1"/>
                </a:solidFill>
              </a:defRPr>
            </a:lvl1pPr>
          </a:lstStyle>
          <a:p>
            <a:pPr>
              <a:lnSpc>
                <a:spcPct val="106000"/>
              </a:lnSpc>
              <a:spcBef>
                <a:spcPts val="0"/>
              </a:spcBef>
            </a:pPr>
            <a:r>
              <a:rPr lang="en-GB" sz="2489" b="0" i="0" cap="none" baseline="0" noProof="1">
                <a:solidFill>
                  <a:schemeClr val="bg1"/>
                </a:solidFill>
                <a:latin typeface="+mn-lt"/>
                <a:ea typeface="+mn-ea"/>
                <a:cs typeface="+mn-cs"/>
              </a:rPr>
              <a:t>linkedin.com/company/VELUX</a:t>
            </a:r>
          </a:p>
        </p:txBody>
      </p:sp>
      <p:pic>
        <p:nvPicPr>
          <p:cNvPr id="20" name="Picture YouTube"/>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159182" y="9802032"/>
            <a:ext cx="148500" cy="469333"/>
          </a:xfrm>
          <a:prstGeom prst="rect">
            <a:avLst/>
          </a:prstGeom>
        </p:spPr>
      </p:pic>
      <p:sp>
        <p:nvSpPr>
          <p:cNvPr id="38" name="Text Placeholder YouTube"/>
          <p:cNvSpPr>
            <a:spLocks noGrp="1"/>
          </p:cNvSpPr>
          <p:nvPr>
            <p:ph type="body" sz="quarter" idx="30" hasCustomPrompt="1"/>
          </p:nvPr>
        </p:nvSpPr>
        <p:spPr>
          <a:xfrm>
            <a:off x="5363281" y="9809961"/>
            <a:ext cx="1293953" cy="448000"/>
          </a:xfrm>
        </p:spPr>
        <p:txBody>
          <a:bodyPr anchor="ctr" anchorCtr="0"/>
          <a:lstStyle>
            <a:lvl1pPr marL="0" indent="0">
              <a:lnSpc>
                <a:spcPct val="106000"/>
              </a:lnSpc>
              <a:spcBef>
                <a:spcPts val="0"/>
              </a:spcBef>
              <a:buFontTx/>
              <a:buNone/>
              <a:defRPr sz="2489" b="0" i="0" cap="none" baseline="0">
                <a:solidFill>
                  <a:schemeClr val="bg1"/>
                </a:solidFill>
              </a:defRPr>
            </a:lvl1pPr>
          </a:lstStyle>
          <a:p>
            <a:pPr>
              <a:lnSpc>
                <a:spcPct val="106000"/>
              </a:lnSpc>
              <a:spcBef>
                <a:spcPts val="0"/>
              </a:spcBef>
            </a:pPr>
            <a:r>
              <a:rPr lang="en-GB" sz="2489" b="0" i="0" cap="none" baseline="0" noProof="1">
                <a:solidFill>
                  <a:schemeClr val="bg1"/>
                </a:solidFill>
                <a:latin typeface="+mn-lt"/>
                <a:ea typeface="+mn-ea"/>
                <a:cs typeface="+mn-cs"/>
              </a:rPr>
              <a:t>youtube.com/user/VELUX</a:t>
            </a:r>
          </a:p>
        </p:txBody>
      </p:sp>
      <p:pic>
        <p:nvPicPr>
          <p:cNvPr id="17" name="Picture Facebook"/>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159182" y="9131003"/>
            <a:ext cx="148500" cy="469333"/>
          </a:xfrm>
          <a:prstGeom prst="rect">
            <a:avLst/>
          </a:prstGeom>
        </p:spPr>
      </p:pic>
      <p:sp>
        <p:nvSpPr>
          <p:cNvPr id="37" name="Text Placeholder Facebook"/>
          <p:cNvSpPr>
            <a:spLocks noGrp="1"/>
          </p:cNvSpPr>
          <p:nvPr>
            <p:ph type="body" sz="quarter" idx="29" hasCustomPrompt="1"/>
          </p:nvPr>
        </p:nvSpPr>
        <p:spPr>
          <a:xfrm>
            <a:off x="5363281" y="9140300"/>
            <a:ext cx="1293953" cy="448000"/>
          </a:xfrm>
        </p:spPr>
        <p:txBody>
          <a:bodyPr anchor="ctr" anchorCtr="0"/>
          <a:lstStyle>
            <a:lvl1pPr marL="0" indent="0">
              <a:lnSpc>
                <a:spcPct val="106000"/>
              </a:lnSpc>
              <a:spcBef>
                <a:spcPts val="0"/>
              </a:spcBef>
              <a:buFontTx/>
              <a:buNone/>
              <a:defRPr sz="2489" b="0" i="0" cap="none" baseline="0">
                <a:solidFill>
                  <a:schemeClr val="bg1"/>
                </a:solidFill>
              </a:defRPr>
            </a:lvl1pPr>
          </a:lstStyle>
          <a:p>
            <a:pPr>
              <a:lnSpc>
                <a:spcPct val="106000"/>
              </a:lnSpc>
              <a:spcBef>
                <a:spcPts val="0"/>
              </a:spcBef>
            </a:pPr>
            <a:r>
              <a:rPr lang="en-GB" sz="2489" b="0" i="0" cap="none" baseline="0" noProof="1">
                <a:solidFill>
                  <a:schemeClr val="bg1"/>
                </a:solidFill>
                <a:latin typeface="+mn-lt"/>
                <a:ea typeface="+mn-ea"/>
                <a:cs typeface="+mn-cs"/>
              </a:rPr>
              <a:t>facebook.com/VELUX</a:t>
            </a:r>
          </a:p>
        </p:txBody>
      </p:sp>
      <p:pic>
        <p:nvPicPr>
          <p:cNvPr id="19" name="Picture Twitte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5159182" y="8459974"/>
            <a:ext cx="148500" cy="469333"/>
          </a:xfrm>
          <a:prstGeom prst="rect">
            <a:avLst/>
          </a:prstGeom>
        </p:spPr>
      </p:pic>
      <p:sp>
        <p:nvSpPr>
          <p:cNvPr id="35" name="Text Placeholder Twitter"/>
          <p:cNvSpPr>
            <a:spLocks noGrp="1"/>
          </p:cNvSpPr>
          <p:nvPr>
            <p:ph type="body" sz="quarter" idx="28" hasCustomPrompt="1"/>
          </p:nvPr>
        </p:nvSpPr>
        <p:spPr>
          <a:xfrm>
            <a:off x="5363281" y="8470640"/>
            <a:ext cx="1293953" cy="448000"/>
          </a:xfrm>
        </p:spPr>
        <p:txBody>
          <a:bodyPr anchor="ctr" anchorCtr="0"/>
          <a:lstStyle>
            <a:lvl1pPr marL="0" indent="0">
              <a:lnSpc>
                <a:spcPct val="106000"/>
              </a:lnSpc>
              <a:spcBef>
                <a:spcPts val="0"/>
              </a:spcBef>
              <a:buFontTx/>
              <a:buNone/>
              <a:defRPr sz="2489" b="0" i="0" cap="none" baseline="0">
                <a:solidFill>
                  <a:schemeClr val="bg1"/>
                </a:solidFill>
              </a:defRPr>
            </a:lvl1pPr>
          </a:lstStyle>
          <a:p>
            <a:pPr>
              <a:lnSpc>
                <a:spcPct val="106000"/>
              </a:lnSpc>
              <a:spcBef>
                <a:spcPts val="0"/>
              </a:spcBef>
            </a:pPr>
            <a:r>
              <a:rPr lang="en-GB" sz="2489" b="0" i="0" cap="none" baseline="0" noProof="1">
                <a:solidFill>
                  <a:schemeClr val="bg1"/>
                </a:solidFill>
                <a:latin typeface="+mn-lt"/>
                <a:ea typeface="+mn-ea"/>
                <a:cs typeface="+mn-cs"/>
              </a:rPr>
              <a:t>twitter.com/VELUX</a:t>
            </a:r>
          </a:p>
        </p:txBody>
      </p:sp>
      <p:sp>
        <p:nvSpPr>
          <p:cNvPr id="26" name="Text Placeholder name"/>
          <p:cNvSpPr>
            <a:spLocks noGrp="1"/>
          </p:cNvSpPr>
          <p:nvPr>
            <p:ph type="body" sz="quarter" idx="23" hasCustomPrompt="1"/>
          </p:nvPr>
        </p:nvSpPr>
        <p:spPr>
          <a:xfrm>
            <a:off x="206025" y="9947444"/>
            <a:ext cx="1970838" cy="359490"/>
          </a:xfrm>
        </p:spPr>
        <p:txBody>
          <a:bodyPr anchor="t" anchorCtr="0"/>
          <a:lstStyle>
            <a:lvl1pPr marL="0" indent="0">
              <a:buFontTx/>
              <a:buNone/>
              <a:defRPr sz="2489" b="0" i="0" cap="none" baseline="0">
                <a:solidFill>
                  <a:schemeClr val="bg1"/>
                </a:solidFill>
              </a:defRPr>
            </a:lvl1pPr>
          </a:lstStyle>
          <a:p>
            <a:pPr lvl="0"/>
            <a:r>
              <a:rPr lang="en-GB" sz="2489" dirty="0">
                <a:solidFill>
                  <a:schemeClr val="bg1"/>
                </a:solidFill>
                <a:latin typeface="+mn-lt"/>
              </a:rPr>
              <a:t>[a</a:t>
            </a:r>
            <a:r>
              <a:rPr lang="en-GB" dirty="0"/>
              <a:t>dd name</a:t>
            </a:r>
            <a:r>
              <a:rPr lang="en-GB" sz="2489" dirty="0">
                <a:solidFill>
                  <a:schemeClr val="bg1"/>
                </a:solidFill>
                <a:latin typeface="+mn-lt"/>
              </a:rPr>
              <a:t>]</a:t>
            </a:r>
            <a:endParaRPr lang="en-GB" dirty="0"/>
          </a:p>
        </p:txBody>
      </p:sp>
      <p:sp>
        <p:nvSpPr>
          <p:cNvPr id="27" name="LAN_Contact"/>
          <p:cNvSpPr txBox="1"/>
          <p:nvPr userDrawn="1"/>
        </p:nvSpPr>
        <p:spPr>
          <a:xfrm>
            <a:off x="206026" y="9504934"/>
            <a:ext cx="1033134" cy="1149161"/>
          </a:xfrm>
          <a:prstGeom prst="rect">
            <a:avLst/>
          </a:prstGeom>
          <a:noFill/>
        </p:spPr>
        <p:txBody>
          <a:bodyPr wrap="square" lIns="0" tIns="0" rIns="0" bIns="0" rtlCol="0">
            <a:spAutoFit/>
          </a:bodyPr>
          <a:lstStyle/>
          <a:p>
            <a:pPr marL="0" marR="0" lvl="0" indent="0" algn="l" defTabSz="1625620" rtl="0" eaLnBrk="0" fontAlgn="base" latinLnBrk="0" hangingPunct="0">
              <a:lnSpc>
                <a:spcPct val="100000"/>
              </a:lnSpc>
              <a:spcBef>
                <a:spcPct val="20000"/>
              </a:spcBef>
              <a:spcAft>
                <a:spcPct val="0"/>
              </a:spcAft>
              <a:buClrTx/>
              <a:buSzTx/>
              <a:buFontTx/>
              <a:buNone/>
              <a:tabLst/>
              <a:defRPr/>
            </a:pPr>
            <a:r>
              <a:rPr lang="en-GB" sz="2489" b="1" cap="all" baseline="0" dirty="0">
                <a:solidFill>
                  <a:schemeClr val="bg1"/>
                </a:solidFill>
                <a:latin typeface="+mj-lt"/>
              </a:rPr>
              <a:t>Contact info</a:t>
            </a:r>
          </a:p>
        </p:txBody>
      </p:sp>
      <p:sp>
        <p:nvSpPr>
          <p:cNvPr id="28" name="Text Placeholder email"/>
          <p:cNvSpPr>
            <a:spLocks noGrp="1"/>
          </p:cNvSpPr>
          <p:nvPr>
            <p:ph type="body" sz="quarter" idx="24" hasCustomPrompt="1"/>
          </p:nvPr>
        </p:nvSpPr>
        <p:spPr>
          <a:xfrm>
            <a:off x="206026" y="10366431"/>
            <a:ext cx="1970838" cy="359490"/>
          </a:xfrm>
        </p:spPr>
        <p:txBody>
          <a:bodyPr anchor="t" anchorCtr="0"/>
          <a:lstStyle>
            <a:lvl1pPr marL="0" indent="0">
              <a:buFontTx/>
              <a:buNone/>
              <a:defRPr sz="2489" b="0" i="0" cap="none" baseline="0">
                <a:solidFill>
                  <a:schemeClr val="bg1"/>
                </a:solidFill>
              </a:defRPr>
            </a:lvl1pPr>
          </a:lstStyle>
          <a:p>
            <a:pPr lvl="0"/>
            <a:r>
              <a:rPr lang="en-GB" sz="2489" noProof="1">
                <a:solidFill>
                  <a:schemeClr val="bg1"/>
                </a:solidFill>
                <a:latin typeface="+mn-lt"/>
              </a:rPr>
              <a:t>[a</a:t>
            </a:r>
            <a:r>
              <a:rPr lang="en-GB" noProof="1"/>
              <a:t>dd email@VELUX.com</a:t>
            </a:r>
            <a:r>
              <a:rPr lang="en-GB" sz="2489" noProof="1">
                <a:solidFill>
                  <a:schemeClr val="bg1"/>
                </a:solidFill>
                <a:latin typeface="+mn-lt"/>
              </a:rPr>
              <a:t>]</a:t>
            </a:r>
            <a:endParaRPr lang="en-GB" noProof="1"/>
          </a:p>
        </p:txBody>
      </p:sp>
      <p:sp>
        <p:nvSpPr>
          <p:cNvPr id="29" name="Text Placeholder company"/>
          <p:cNvSpPr>
            <a:spLocks noGrp="1"/>
          </p:cNvSpPr>
          <p:nvPr>
            <p:ph type="body" sz="quarter" idx="25" hasCustomPrompt="1"/>
          </p:nvPr>
        </p:nvSpPr>
        <p:spPr>
          <a:xfrm>
            <a:off x="206026" y="10785418"/>
            <a:ext cx="1970838" cy="359490"/>
          </a:xfrm>
        </p:spPr>
        <p:txBody>
          <a:bodyPr anchor="t" anchorCtr="0"/>
          <a:lstStyle>
            <a:lvl1pPr marL="0" indent="0">
              <a:buFontTx/>
              <a:buNone/>
              <a:defRPr sz="2489" b="0" i="0" cap="none" baseline="0">
                <a:solidFill>
                  <a:schemeClr val="bg1"/>
                </a:solidFill>
              </a:defRPr>
            </a:lvl1pPr>
          </a:lstStyle>
          <a:p>
            <a:pPr lvl="0"/>
            <a:r>
              <a:rPr lang="en-GB" sz="2489" dirty="0">
                <a:solidFill>
                  <a:schemeClr val="bg1"/>
                </a:solidFill>
                <a:latin typeface="+mn-lt"/>
              </a:rPr>
              <a:t>[a</a:t>
            </a:r>
            <a:r>
              <a:rPr lang="en-GB" dirty="0"/>
              <a:t>dd VELUX company</a:t>
            </a:r>
            <a:r>
              <a:rPr lang="en-GB" sz="2489" dirty="0">
                <a:solidFill>
                  <a:schemeClr val="bg1"/>
                </a:solidFill>
                <a:latin typeface="+mn-lt"/>
              </a:rPr>
              <a:t>]</a:t>
            </a:r>
            <a:endParaRPr lang="en-GB" dirty="0"/>
          </a:p>
        </p:txBody>
      </p:sp>
      <p:sp>
        <p:nvSpPr>
          <p:cNvPr id="30" name="Text Placeholder website"/>
          <p:cNvSpPr>
            <a:spLocks noGrp="1"/>
          </p:cNvSpPr>
          <p:nvPr>
            <p:ph type="body" sz="quarter" idx="26" hasCustomPrompt="1"/>
          </p:nvPr>
        </p:nvSpPr>
        <p:spPr>
          <a:xfrm>
            <a:off x="206026" y="11204401"/>
            <a:ext cx="1970838" cy="359490"/>
          </a:xfrm>
        </p:spPr>
        <p:txBody>
          <a:bodyPr anchor="t" anchorCtr="0"/>
          <a:lstStyle>
            <a:lvl1pPr marL="0" indent="0">
              <a:buFontTx/>
              <a:buNone/>
              <a:defRPr sz="2489" b="0" i="0" cap="none" baseline="0">
                <a:solidFill>
                  <a:schemeClr val="bg1"/>
                </a:solidFill>
              </a:defRPr>
            </a:lvl1pPr>
          </a:lstStyle>
          <a:p>
            <a:pPr lvl="0"/>
            <a:r>
              <a:rPr lang="en-GB" sz="2489" noProof="1">
                <a:solidFill>
                  <a:schemeClr val="bg1"/>
                </a:solidFill>
                <a:latin typeface="+mn-lt"/>
              </a:rPr>
              <a:t>[a</a:t>
            </a:r>
            <a:r>
              <a:rPr lang="en-GB" noProof="1"/>
              <a:t>dd VELUX website</a:t>
            </a:r>
            <a:r>
              <a:rPr lang="en-GB" sz="2489" noProof="1">
                <a:solidFill>
                  <a:schemeClr val="bg1"/>
                </a:solidFill>
                <a:latin typeface="+mn-lt"/>
              </a:rPr>
              <a:t>]</a:t>
            </a:r>
            <a:endParaRPr lang="en-GB" noProof="1"/>
          </a:p>
        </p:txBody>
      </p:sp>
      <p:sp>
        <p:nvSpPr>
          <p:cNvPr id="36" name="LAN_Find"/>
          <p:cNvSpPr txBox="1"/>
          <p:nvPr userDrawn="1"/>
        </p:nvSpPr>
        <p:spPr>
          <a:xfrm>
            <a:off x="5159182" y="7909958"/>
            <a:ext cx="1033134" cy="1149161"/>
          </a:xfrm>
          <a:prstGeom prst="rect">
            <a:avLst/>
          </a:prstGeom>
          <a:noFill/>
        </p:spPr>
        <p:txBody>
          <a:bodyPr wrap="square" lIns="0" tIns="0" rIns="0" bIns="0" rtlCol="0">
            <a:spAutoFit/>
          </a:bodyPr>
          <a:lstStyle/>
          <a:p>
            <a:pPr marL="0" marR="0" lvl="0" indent="0" algn="l" defTabSz="1625620" rtl="0" eaLnBrk="0" fontAlgn="base" latinLnBrk="0" hangingPunct="0">
              <a:lnSpc>
                <a:spcPct val="100000"/>
              </a:lnSpc>
              <a:spcBef>
                <a:spcPct val="20000"/>
              </a:spcBef>
              <a:spcAft>
                <a:spcPct val="0"/>
              </a:spcAft>
              <a:buClrTx/>
              <a:buSzTx/>
              <a:buFontTx/>
              <a:buNone/>
              <a:tabLst/>
              <a:defRPr/>
            </a:pPr>
            <a:r>
              <a:rPr lang="en-GB" sz="2489" b="1" kern="1200" cap="all" baseline="0" dirty="0">
                <a:solidFill>
                  <a:schemeClr val="bg1"/>
                </a:solidFill>
                <a:latin typeface="+mj-lt"/>
                <a:ea typeface="+mn-ea"/>
                <a:cs typeface="+mn-cs"/>
              </a:rPr>
              <a:t>find us here</a:t>
            </a:r>
          </a:p>
        </p:txBody>
      </p:sp>
      <p:pic>
        <p:nvPicPr>
          <p:cNvPr id="24" name="Logo"/>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5994922" y="637825"/>
            <a:ext cx="669153" cy="715433"/>
          </a:xfrm>
          <a:prstGeom prst="rect">
            <a:avLst/>
          </a:prstGeom>
        </p:spPr>
      </p:pic>
    </p:spTree>
    <p:extLst>
      <p:ext uri="{BB962C8B-B14F-4D97-AF65-F5344CB8AC3E}">
        <p14:creationId xmlns:p14="http://schemas.microsoft.com/office/powerpoint/2010/main" val="723416468"/>
      </p:ext>
    </p:extLst>
  </p:cSld>
  <p:clrMapOvr>
    <a:masterClrMapping/>
  </p:clrMapOvr>
  <p:extLst mod="1">
    <p:ext uri="{DCECCB84-F9BA-43D5-87BE-67443E8EF086}">
      <p15:sldGuideLst xmlns:p15="http://schemas.microsoft.com/office/powerpoint/2012/main">
        <p15:guide id="1" orient="horz" pos="2880" userDrawn="1">
          <p15:clr>
            <a:srgbClr val="FBAE40"/>
          </p15:clr>
        </p15:guide>
        <p15:guide id="2" pos="162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End slide red">
    <p:spTree>
      <p:nvGrpSpPr>
        <p:cNvPr id="1" name=""/>
        <p:cNvGrpSpPr/>
        <p:nvPr/>
      </p:nvGrpSpPr>
      <p:grpSpPr>
        <a:xfrm>
          <a:off x="0" y="0"/>
          <a:ext cx="0" cy="0"/>
          <a:chOff x="0" y="0"/>
          <a:chExt cx="0" cy="0"/>
        </a:xfrm>
      </p:grpSpPr>
      <p:sp>
        <p:nvSpPr>
          <p:cNvPr id="9" name="Background 249x3"/>
          <p:cNvSpPr/>
          <p:nvPr userDrawn="1"/>
        </p:nvSpPr>
        <p:spPr bwMode="auto">
          <a:xfrm>
            <a:off x="0" y="0"/>
            <a:ext cx="6858436" cy="12192000"/>
          </a:xfrm>
          <a:prstGeom prst="rect">
            <a:avLst/>
          </a:prstGeom>
          <a:solidFill>
            <a:srgbClr val="FF0000"/>
          </a:solidFill>
          <a:ln w="9525" cap="flat" cmpd="sng" algn="ctr">
            <a:noFill/>
            <a:prstDash val="solid"/>
            <a:round/>
            <a:headEnd type="none" w="med" len="med"/>
            <a:tailEnd type="none" w="med" len="med"/>
          </a:ln>
          <a:effectLst/>
        </p:spPr>
        <p:txBody>
          <a:bodyPr vert="horz" wrap="square" lIns="128000" tIns="128000" rIns="128000" bIns="128000" numCol="1" rtlCol="0" anchor="t" anchorCtr="0" compatLnSpc="1">
            <a:prstTxWarp prst="textNoShape">
              <a:avLst/>
            </a:prstTxWarp>
          </a:bodyPr>
          <a:lstStyle/>
          <a:p>
            <a:pPr marL="0" marR="0" indent="0" algn="l" defTabSz="1625620" rtl="0" eaLnBrk="0" fontAlgn="base" latinLnBrk="0" hangingPunct="0">
              <a:lnSpc>
                <a:spcPct val="100000"/>
              </a:lnSpc>
              <a:spcBef>
                <a:spcPct val="20000"/>
              </a:spcBef>
              <a:spcAft>
                <a:spcPct val="0"/>
              </a:spcAft>
              <a:buClrTx/>
              <a:buSzTx/>
              <a:buFontTx/>
              <a:buNone/>
              <a:tabLst/>
            </a:pPr>
            <a:endParaRPr kumimoji="0" lang="en-GB" sz="3200" b="0" i="0" u="none" strike="noStrike" cap="none" normalizeH="0" baseline="0" dirty="0" err="1">
              <a:ln>
                <a:noFill/>
              </a:ln>
              <a:solidFill>
                <a:schemeClr val="bg1"/>
              </a:solidFill>
              <a:effectLst/>
              <a:latin typeface="VeluxForOffice" panose="02000506030000020004" pitchFamily="2" charset="0"/>
            </a:endParaRPr>
          </a:p>
        </p:txBody>
      </p:sp>
      <p:sp>
        <p:nvSpPr>
          <p:cNvPr id="3" name="Slide Number Placeholder 2" hidden="1"/>
          <p:cNvSpPr>
            <a:spLocks noGrp="1"/>
          </p:cNvSpPr>
          <p:nvPr>
            <p:ph type="sldNum" sz="quarter" idx="10"/>
          </p:nvPr>
        </p:nvSpPr>
        <p:spPr/>
        <p:txBody>
          <a:bodyPr/>
          <a:lstStyle>
            <a:lvl1pPr>
              <a:defRPr>
                <a:solidFill>
                  <a:srgbClr val="FF0000"/>
                </a:solidFill>
              </a:defRPr>
            </a:lvl1pPr>
          </a:lstStyle>
          <a:p>
            <a:fld id="{10292E62-ABCD-4E1A-9CD4-1F4D24B7AC52}" type="slidenum">
              <a:rPr lang="en-GB" smtClean="0"/>
              <a:pPr/>
              <a:t>‹#›</a:t>
            </a:fld>
            <a:endParaRPr lang="en-GB" dirty="0"/>
          </a:p>
        </p:txBody>
      </p:sp>
      <p:sp>
        <p:nvSpPr>
          <p:cNvPr id="4" name="Date_DateCustomA"/>
          <p:cNvSpPr>
            <a:spLocks noGrp="1"/>
          </p:cNvSpPr>
          <p:nvPr>
            <p:ph type="dt" sz="half" idx="11"/>
          </p:nvPr>
        </p:nvSpPr>
        <p:spPr>
          <a:xfrm>
            <a:off x="0" y="12288000"/>
            <a:ext cx="0" cy="0"/>
          </a:xfrm>
        </p:spPr>
        <p:txBody>
          <a:bodyPr/>
          <a:lstStyle>
            <a:lvl1pPr>
              <a:defRPr>
                <a:noFill/>
              </a:defRPr>
            </a:lvl1pPr>
          </a:lstStyle>
          <a:p>
            <a:endParaRPr lang="en-GB" dirty="0"/>
          </a:p>
        </p:txBody>
      </p:sp>
      <p:sp>
        <p:nvSpPr>
          <p:cNvPr id="5" name="FLD_Presentation" hidden="1"/>
          <p:cNvSpPr>
            <a:spLocks noGrp="1"/>
          </p:cNvSpPr>
          <p:nvPr>
            <p:ph type="ftr" sz="quarter" idx="12"/>
          </p:nvPr>
        </p:nvSpPr>
        <p:spPr>
          <a:xfrm>
            <a:off x="0" y="12288000"/>
            <a:ext cx="0" cy="0"/>
          </a:xfrm>
        </p:spPr>
        <p:txBody>
          <a:bodyPr/>
          <a:lstStyle>
            <a:lvl1pPr>
              <a:defRPr>
                <a:noFill/>
              </a:defRPr>
            </a:lvl1pPr>
          </a:lstStyle>
          <a:p>
            <a:endParaRPr lang="en-GB" dirty="0"/>
          </a:p>
        </p:txBody>
      </p:sp>
      <p:sp>
        <p:nvSpPr>
          <p:cNvPr id="2" name="Title 1"/>
          <p:cNvSpPr>
            <a:spLocks noGrp="1"/>
          </p:cNvSpPr>
          <p:nvPr>
            <p:ph type="title" hasCustomPrompt="1"/>
          </p:nvPr>
        </p:nvSpPr>
        <p:spPr>
          <a:xfrm>
            <a:off x="196287" y="7911140"/>
            <a:ext cx="5355635" cy="3312832"/>
          </a:xfrm>
        </p:spPr>
        <p:txBody>
          <a:bodyPr anchor="b" anchorCtr="0"/>
          <a:lstStyle>
            <a:lvl1pPr>
              <a:defRPr>
                <a:solidFill>
                  <a:schemeClr val="bg1"/>
                </a:solidFill>
              </a:defRPr>
            </a:lvl1pPr>
          </a:lstStyle>
          <a:p>
            <a:r>
              <a:rPr lang="en-GB" dirty="0"/>
              <a:t>Click to Add Title</a:t>
            </a:r>
          </a:p>
        </p:txBody>
      </p:sp>
      <p:pic>
        <p:nvPicPr>
          <p:cNvPr id="8" name="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994922" y="637825"/>
            <a:ext cx="669153" cy="715433"/>
          </a:xfrm>
          <a:prstGeom prst="rect">
            <a:avLst/>
          </a:prstGeom>
        </p:spPr>
      </p:pic>
    </p:spTree>
    <p:extLst>
      <p:ext uri="{BB962C8B-B14F-4D97-AF65-F5344CB8AC3E}">
        <p14:creationId xmlns:p14="http://schemas.microsoft.com/office/powerpoint/2010/main" val="352012787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End slide light blue">
    <p:spTree>
      <p:nvGrpSpPr>
        <p:cNvPr id="1" name=""/>
        <p:cNvGrpSpPr/>
        <p:nvPr/>
      </p:nvGrpSpPr>
      <p:grpSpPr>
        <a:xfrm>
          <a:off x="0" y="0"/>
          <a:ext cx="0" cy="0"/>
          <a:chOff x="0" y="0"/>
          <a:chExt cx="0" cy="0"/>
        </a:xfrm>
      </p:grpSpPr>
      <p:sp>
        <p:nvSpPr>
          <p:cNvPr id="9" name="Background 249x3"/>
          <p:cNvSpPr/>
          <p:nvPr userDrawn="1"/>
        </p:nvSpPr>
        <p:spPr bwMode="auto">
          <a:xfrm>
            <a:off x="0" y="0"/>
            <a:ext cx="6858436" cy="12192000"/>
          </a:xfrm>
          <a:prstGeom prst="rect">
            <a:avLst/>
          </a:prstGeom>
          <a:solidFill>
            <a:schemeClr val="accent2"/>
          </a:solidFill>
          <a:ln w="9525" cap="flat" cmpd="sng" algn="ctr">
            <a:noFill/>
            <a:prstDash val="solid"/>
            <a:round/>
            <a:headEnd type="none" w="med" len="med"/>
            <a:tailEnd type="none" w="med" len="med"/>
          </a:ln>
          <a:effectLst/>
        </p:spPr>
        <p:txBody>
          <a:bodyPr vert="horz" wrap="square" lIns="128000" tIns="128000" rIns="128000" bIns="128000" numCol="1" rtlCol="0" anchor="t" anchorCtr="0" compatLnSpc="1">
            <a:prstTxWarp prst="textNoShape">
              <a:avLst/>
            </a:prstTxWarp>
          </a:bodyPr>
          <a:lstStyle/>
          <a:p>
            <a:pPr marL="0" marR="0" indent="0" algn="l" defTabSz="1625620" rtl="0" eaLnBrk="0" fontAlgn="base" latinLnBrk="0" hangingPunct="0">
              <a:lnSpc>
                <a:spcPct val="100000"/>
              </a:lnSpc>
              <a:spcBef>
                <a:spcPct val="20000"/>
              </a:spcBef>
              <a:spcAft>
                <a:spcPct val="0"/>
              </a:spcAft>
              <a:buClrTx/>
              <a:buSzTx/>
              <a:buFontTx/>
              <a:buNone/>
              <a:tabLst/>
            </a:pPr>
            <a:endParaRPr kumimoji="0" lang="en-GB" sz="3200" b="0" i="0" u="none" strike="noStrike" cap="none" normalizeH="0" baseline="0" dirty="0" err="1">
              <a:ln>
                <a:noFill/>
              </a:ln>
              <a:solidFill>
                <a:schemeClr val="bg1"/>
              </a:solidFill>
              <a:effectLst/>
              <a:latin typeface="VeluxForOffice" panose="02000506030000020004" pitchFamily="2" charset="0"/>
            </a:endParaRPr>
          </a:p>
        </p:txBody>
      </p:sp>
      <p:sp>
        <p:nvSpPr>
          <p:cNvPr id="3" name="Slide Number Placeholder 2" hidden="1"/>
          <p:cNvSpPr>
            <a:spLocks noGrp="1"/>
          </p:cNvSpPr>
          <p:nvPr>
            <p:ph type="sldNum" sz="quarter" idx="10"/>
          </p:nvPr>
        </p:nvSpPr>
        <p:spPr/>
        <p:txBody>
          <a:bodyPr/>
          <a:lstStyle>
            <a:lvl1pPr>
              <a:defRPr>
                <a:solidFill>
                  <a:schemeClr val="accent2"/>
                </a:solidFill>
              </a:defRPr>
            </a:lvl1pPr>
          </a:lstStyle>
          <a:p>
            <a:fld id="{10292E62-ABCD-4E1A-9CD4-1F4D24B7AC52}" type="slidenum">
              <a:rPr lang="en-GB" smtClean="0"/>
              <a:pPr/>
              <a:t>‹#›</a:t>
            </a:fld>
            <a:endParaRPr lang="en-GB" dirty="0"/>
          </a:p>
        </p:txBody>
      </p:sp>
      <p:sp>
        <p:nvSpPr>
          <p:cNvPr id="4" name="Date_DateCustomA" hidden="1"/>
          <p:cNvSpPr>
            <a:spLocks noGrp="1"/>
          </p:cNvSpPr>
          <p:nvPr>
            <p:ph type="dt" sz="half" idx="11"/>
          </p:nvPr>
        </p:nvSpPr>
        <p:spPr>
          <a:xfrm>
            <a:off x="0" y="12288000"/>
            <a:ext cx="0" cy="0"/>
          </a:xfrm>
        </p:spPr>
        <p:txBody>
          <a:bodyPr/>
          <a:lstStyle>
            <a:lvl1pPr>
              <a:defRPr>
                <a:noFill/>
              </a:defRPr>
            </a:lvl1pPr>
          </a:lstStyle>
          <a:p>
            <a:endParaRPr lang="en-GB" dirty="0"/>
          </a:p>
        </p:txBody>
      </p:sp>
      <p:sp>
        <p:nvSpPr>
          <p:cNvPr id="5" name="FLD_Presentation" hidden="1"/>
          <p:cNvSpPr>
            <a:spLocks noGrp="1"/>
          </p:cNvSpPr>
          <p:nvPr>
            <p:ph type="ftr" sz="quarter" idx="12"/>
          </p:nvPr>
        </p:nvSpPr>
        <p:spPr>
          <a:xfrm>
            <a:off x="0" y="12288000"/>
            <a:ext cx="0" cy="0"/>
          </a:xfrm>
        </p:spPr>
        <p:txBody>
          <a:bodyPr/>
          <a:lstStyle>
            <a:lvl1pPr>
              <a:defRPr>
                <a:noFill/>
              </a:defRPr>
            </a:lvl1pPr>
          </a:lstStyle>
          <a:p>
            <a:endParaRPr lang="en-GB" dirty="0"/>
          </a:p>
        </p:txBody>
      </p:sp>
      <p:sp>
        <p:nvSpPr>
          <p:cNvPr id="2" name="Title 1"/>
          <p:cNvSpPr>
            <a:spLocks noGrp="1"/>
          </p:cNvSpPr>
          <p:nvPr>
            <p:ph type="title" hasCustomPrompt="1"/>
          </p:nvPr>
        </p:nvSpPr>
        <p:spPr>
          <a:xfrm>
            <a:off x="196287" y="7910400"/>
            <a:ext cx="5355635" cy="3312832"/>
          </a:xfrm>
        </p:spPr>
        <p:txBody>
          <a:bodyPr anchor="b" anchorCtr="0"/>
          <a:lstStyle>
            <a:lvl1pPr>
              <a:defRPr>
                <a:solidFill>
                  <a:schemeClr val="bg1"/>
                </a:solidFill>
              </a:defRPr>
            </a:lvl1pPr>
          </a:lstStyle>
          <a:p>
            <a:r>
              <a:rPr lang="en-GB" dirty="0"/>
              <a:t>Click to Add Title</a:t>
            </a:r>
          </a:p>
        </p:txBody>
      </p:sp>
      <p:pic>
        <p:nvPicPr>
          <p:cNvPr id="8" name="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994922" y="637825"/>
            <a:ext cx="669153" cy="715433"/>
          </a:xfrm>
          <a:prstGeom prst="rect">
            <a:avLst/>
          </a:prstGeom>
        </p:spPr>
      </p:pic>
    </p:spTree>
    <p:extLst>
      <p:ext uri="{BB962C8B-B14F-4D97-AF65-F5344CB8AC3E}">
        <p14:creationId xmlns:p14="http://schemas.microsoft.com/office/powerpoint/2010/main" val="207760048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End slide dark grey">
    <p:spTree>
      <p:nvGrpSpPr>
        <p:cNvPr id="1" name=""/>
        <p:cNvGrpSpPr/>
        <p:nvPr/>
      </p:nvGrpSpPr>
      <p:grpSpPr>
        <a:xfrm>
          <a:off x="0" y="0"/>
          <a:ext cx="0" cy="0"/>
          <a:chOff x="0" y="0"/>
          <a:chExt cx="0" cy="0"/>
        </a:xfrm>
      </p:grpSpPr>
      <p:sp>
        <p:nvSpPr>
          <p:cNvPr id="9" name="Background 249x3"/>
          <p:cNvSpPr/>
          <p:nvPr userDrawn="1"/>
        </p:nvSpPr>
        <p:spPr bwMode="auto">
          <a:xfrm>
            <a:off x="0" y="0"/>
            <a:ext cx="6858436" cy="12192000"/>
          </a:xfrm>
          <a:prstGeom prst="rect">
            <a:avLst/>
          </a:prstGeom>
          <a:solidFill>
            <a:schemeClr val="bg2"/>
          </a:solidFill>
          <a:ln w="9525" cap="flat" cmpd="sng" algn="ctr">
            <a:noFill/>
            <a:prstDash val="solid"/>
            <a:round/>
            <a:headEnd type="none" w="med" len="med"/>
            <a:tailEnd type="none" w="med" len="med"/>
          </a:ln>
          <a:effectLst/>
        </p:spPr>
        <p:txBody>
          <a:bodyPr vert="horz" wrap="square" lIns="128000" tIns="128000" rIns="128000" bIns="128000" numCol="1" rtlCol="0" anchor="t" anchorCtr="0" compatLnSpc="1">
            <a:prstTxWarp prst="textNoShape">
              <a:avLst/>
            </a:prstTxWarp>
          </a:bodyPr>
          <a:lstStyle/>
          <a:p>
            <a:pPr marL="0" marR="0" indent="0" algn="l" defTabSz="1625620" rtl="0" eaLnBrk="0" fontAlgn="base" latinLnBrk="0" hangingPunct="0">
              <a:lnSpc>
                <a:spcPct val="100000"/>
              </a:lnSpc>
              <a:spcBef>
                <a:spcPct val="20000"/>
              </a:spcBef>
              <a:spcAft>
                <a:spcPct val="0"/>
              </a:spcAft>
              <a:buClrTx/>
              <a:buSzTx/>
              <a:buFontTx/>
              <a:buNone/>
              <a:tabLst/>
            </a:pPr>
            <a:endParaRPr kumimoji="0" lang="en-GB" sz="3200" b="0" i="0" u="none" strike="noStrike" cap="none" normalizeH="0" baseline="0" dirty="0" err="1">
              <a:ln>
                <a:noFill/>
              </a:ln>
              <a:solidFill>
                <a:schemeClr val="bg1"/>
              </a:solidFill>
              <a:effectLst/>
              <a:latin typeface="VeluxForOffice" panose="02000506030000020004" pitchFamily="2" charset="0"/>
            </a:endParaRPr>
          </a:p>
        </p:txBody>
      </p:sp>
      <p:sp>
        <p:nvSpPr>
          <p:cNvPr id="3" name="Slide Number Placeholder 2" hidden="1"/>
          <p:cNvSpPr>
            <a:spLocks noGrp="1"/>
          </p:cNvSpPr>
          <p:nvPr>
            <p:ph type="sldNum" sz="quarter" idx="10"/>
          </p:nvPr>
        </p:nvSpPr>
        <p:spPr/>
        <p:txBody>
          <a:bodyPr/>
          <a:lstStyle>
            <a:lvl1pPr>
              <a:defRPr>
                <a:solidFill>
                  <a:schemeClr val="bg2"/>
                </a:solidFill>
              </a:defRPr>
            </a:lvl1pPr>
          </a:lstStyle>
          <a:p>
            <a:fld id="{10292E62-ABCD-4E1A-9CD4-1F4D24B7AC52}" type="slidenum">
              <a:rPr lang="en-GB" smtClean="0"/>
              <a:pPr/>
              <a:t>‹#›</a:t>
            </a:fld>
            <a:endParaRPr lang="en-GB" dirty="0"/>
          </a:p>
        </p:txBody>
      </p:sp>
      <p:sp>
        <p:nvSpPr>
          <p:cNvPr id="4" name="Date_DateCustomA" hidden="1"/>
          <p:cNvSpPr>
            <a:spLocks noGrp="1"/>
          </p:cNvSpPr>
          <p:nvPr>
            <p:ph type="dt" sz="half" idx="11"/>
          </p:nvPr>
        </p:nvSpPr>
        <p:spPr>
          <a:xfrm>
            <a:off x="0" y="12288000"/>
            <a:ext cx="0" cy="0"/>
          </a:xfrm>
        </p:spPr>
        <p:txBody>
          <a:bodyPr/>
          <a:lstStyle>
            <a:lvl1pPr>
              <a:defRPr>
                <a:noFill/>
              </a:defRPr>
            </a:lvl1pPr>
          </a:lstStyle>
          <a:p>
            <a:endParaRPr lang="en-GB" dirty="0"/>
          </a:p>
        </p:txBody>
      </p:sp>
      <p:sp>
        <p:nvSpPr>
          <p:cNvPr id="5" name="FLD_Presentation" hidden="1"/>
          <p:cNvSpPr>
            <a:spLocks noGrp="1"/>
          </p:cNvSpPr>
          <p:nvPr>
            <p:ph type="ftr" sz="quarter" idx="12"/>
          </p:nvPr>
        </p:nvSpPr>
        <p:spPr>
          <a:xfrm>
            <a:off x="0" y="12288000"/>
            <a:ext cx="0" cy="0"/>
          </a:xfrm>
        </p:spPr>
        <p:txBody>
          <a:bodyPr/>
          <a:lstStyle>
            <a:lvl1pPr>
              <a:defRPr>
                <a:noFill/>
              </a:defRPr>
            </a:lvl1pPr>
          </a:lstStyle>
          <a:p>
            <a:endParaRPr lang="en-GB" dirty="0"/>
          </a:p>
        </p:txBody>
      </p:sp>
      <p:sp>
        <p:nvSpPr>
          <p:cNvPr id="2" name="Title 1"/>
          <p:cNvSpPr>
            <a:spLocks noGrp="1"/>
          </p:cNvSpPr>
          <p:nvPr>
            <p:ph type="title" hasCustomPrompt="1"/>
          </p:nvPr>
        </p:nvSpPr>
        <p:spPr>
          <a:xfrm>
            <a:off x="196287" y="7910400"/>
            <a:ext cx="5355635" cy="3312832"/>
          </a:xfrm>
        </p:spPr>
        <p:txBody>
          <a:bodyPr anchor="b" anchorCtr="0"/>
          <a:lstStyle>
            <a:lvl1pPr>
              <a:defRPr>
                <a:solidFill>
                  <a:schemeClr val="bg1"/>
                </a:solidFill>
              </a:defRPr>
            </a:lvl1pPr>
          </a:lstStyle>
          <a:p>
            <a:r>
              <a:rPr lang="en-GB" dirty="0"/>
              <a:t>Click to Add Title</a:t>
            </a:r>
          </a:p>
        </p:txBody>
      </p:sp>
      <p:pic>
        <p:nvPicPr>
          <p:cNvPr id="8" name="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994922" y="637825"/>
            <a:ext cx="669153" cy="715433"/>
          </a:xfrm>
          <a:prstGeom prst="rect">
            <a:avLst/>
          </a:prstGeom>
        </p:spPr>
      </p:pic>
    </p:spTree>
    <p:extLst>
      <p:ext uri="{BB962C8B-B14F-4D97-AF65-F5344CB8AC3E}">
        <p14:creationId xmlns:p14="http://schemas.microsoft.com/office/powerpoint/2010/main" val="400948627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End slide grey">
    <p:spTree>
      <p:nvGrpSpPr>
        <p:cNvPr id="1" name=""/>
        <p:cNvGrpSpPr/>
        <p:nvPr/>
      </p:nvGrpSpPr>
      <p:grpSpPr>
        <a:xfrm>
          <a:off x="0" y="0"/>
          <a:ext cx="0" cy="0"/>
          <a:chOff x="0" y="0"/>
          <a:chExt cx="0" cy="0"/>
        </a:xfrm>
      </p:grpSpPr>
      <p:sp>
        <p:nvSpPr>
          <p:cNvPr id="9" name="Background 249x3"/>
          <p:cNvSpPr/>
          <p:nvPr userDrawn="1"/>
        </p:nvSpPr>
        <p:spPr bwMode="auto">
          <a:xfrm>
            <a:off x="0" y="0"/>
            <a:ext cx="6858436" cy="12192000"/>
          </a:xfrm>
          <a:prstGeom prst="rect">
            <a:avLst/>
          </a:prstGeom>
          <a:solidFill>
            <a:srgbClr val="B0B0B0"/>
          </a:solidFill>
          <a:ln w="9525" cap="flat" cmpd="sng" algn="ctr">
            <a:noFill/>
            <a:prstDash val="solid"/>
            <a:round/>
            <a:headEnd type="none" w="med" len="med"/>
            <a:tailEnd type="none" w="med" len="med"/>
          </a:ln>
          <a:effectLst/>
        </p:spPr>
        <p:txBody>
          <a:bodyPr vert="horz" wrap="square" lIns="128000" tIns="128000" rIns="128000" bIns="128000" numCol="1" rtlCol="0" anchor="t" anchorCtr="0" compatLnSpc="1">
            <a:prstTxWarp prst="textNoShape">
              <a:avLst/>
            </a:prstTxWarp>
          </a:bodyPr>
          <a:lstStyle/>
          <a:p>
            <a:pPr marL="0" marR="0" indent="0" algn="l" defTabSz="1625620" rtl="0" eaLnBrk="0" fontAlgn="base" latinLnBrk="0" hangingPunct="0">
              <a:lnSpc>
                <a:spcPct val="100000"/>
              </a:lnSpc>
              <a:spcBef>
                <a:spcPct val="20000"/>
              </a:spcBef>
              <a:spcAft>
                <a:spcPct val="0"/>
              </a:spcAft>
              <a:buClrTx/>
              <a:buSzTx/>
              <a:buFontTx/>
              <a:buNone/>
              <a:tabLst/>
            </a:pPr>
            <a:endParaRPr kumimoji="0" lang="en-GB" sz="3200" b="0" i="0" u="none" strike="noStrike" cap="none" normalizeH="0" baseline="0" dirty="0" err="1">
              <a:ln>
                <a:noFill/>
              </a:ln>
              <a:solidFill>
                <a:schemeClr val="bg1"/>
              </a:solidFill>
              <a:effectLst/>
              <a:latin typeface="VeluxForOffice" panose="02000506030000020004" pitchFamily="2" charset="0"/>
            </a:endParaRPr>
          </a:p>
        </p:txBody>
      </p:sp>
      <p:sp>
        <p:nvSpPr>
          <p:cNvPr id="3" name="Slide Number Placeholder 2" hidden="1"/>
          <p:cNvSpPr>
            <a:spLocks noGrp="1"/>
          </p:cNvSpPr>
          <p:nvPr>
            <p:ph type="sldNum" sz="quarter" idx="10"/>
          </p:nvPr>
        </p:nvSpPr>
        <p:spPr/>
        <p:txBody>
          <a:bodyPr/>
          <a:lstStyle>
            <a:lvl1pPr>
              <a:defRPr>
                <a:solidFill>
                  <a:srgbClr val="B0B0B0"/>
                </a:solidFill>
              </a:defRPr>
            </a:lvl1pPr>
          </a:lstStyle>
          <a:p>
            <a:fld id="{10292E62-ABCD-4E1A-9CD4-1F4D24B7AC52}" type="slidenum">
              <a:rPr lang="en-GB" smtClean="0"/>
              <a:pPr/>
              <a:t>‹#›</a:t>
            </a:fld>
            <a:endParaRPr lang="en-GB" dirty="0"/>
          </a:p>
        </p:txBody>
      </p:sp>
      <p:sp>
        <p:nvSpPr>
          <p:cNvPr id="4" name="Date_DateCustomA" hidden="1"/>
          <p:cNvSpPr>
            <a:spLocks noGrp="1"/>
          </p:cNvSpPr>
          <p:nvPr>
            <p:ph type="dt" sz="half" idx="11"/>
          </p:nvPr>
        </p:nvSpPr>
        <p:spPr>
          <a:xfrm>
            <a:off x="0" y="12288000"/>
            <a:ext cx="0" cy="0"/>
          </a:xfrm>
        </p:spPr>
        <p:txBody>
          <a:bodyPr/>
          <a:lstStyle>
            <a:lvl1pPr>
              <a:defRPr>
                <a:noFill/>
              </a:defRPr>
            </a:lvl1pPr>
          </a:lstStyle>
          <a:p>
            <a:endParaRPr lang="en-GB" dirty="0"/>
          </a:p>
        </p:txBody>
      </p:sp>
      <p:sp>
        <p:nvSpPr>
          <p:cNvPr id="5" name="FLD_Presentation"/>
          <p:cNvSpPr>
            <a:spLocks noGrp="1"/>
          </p:cNvSpPr>
          <p:nvPr>
            <p:ph type="ftr" sz="quarter" idx="12"/>
          </p:nvPr>
        </p:nvSpPr>
        <p:spPr>
          <a:xfrm>
            <a:off x="0" y="12288000"/>
            <a:ext cx="0" cy="0"/>
          </a:xfrm>
        </p:spPr>
        <p:txBody>
          <a:bodyPr/>
          <a:lstStyle>
            <a:lvl1pPr>
              <a:defRPr>
                <a:noFill/>
              </a:defRPr>
            </a:lvl1pPr>
          </a:lstStyle>
          <a:p>
            <a:endParaRPr lang="en-GB" dirty="0"/>
          </a:p>
        </p:txBody>
      </p:sp>
      <p:sp>
        <p:nvSpPr>
          <p:cNvPr id="2" name="Title 1"/>
          <p:cNvSpPr>
            <a:spLocks noGrp="1"/>
          </p:cNvSpPr>
          <p:nvPr>
            <p:ph type="title" hasCustomPrompt="1"/>
          </p:nvPr>
        </p:nvSpPr>
        <p:spPr>
          <a:xfrm>
            <a:off x="196287" y="7910400"/>
            <a:ext cx="5355635" cy="3312832"/>
          </a:xfrm>
        </p:spPr>
        <p:txBody>
          <a:bodyPr anchor="b" anchorCtr="0"/>
          <a:lstStyle>
            <a:lvl1pPr>
              <a:defRPr>
                <a:solidFill>
                  <a:schemeClr val="bg1"/>
                </a:solidFill>
              </a:defRPr>
            </a:lvl1pPr>
          </a:lstStyle>
          <a:p>
            <a:r>
              <a:rPr lang="en-GB" dirty="0"/>
              <a:t>Click to Add Title</a:t>
            </a:r>
          </a:p>
        </p:txBody>
      </p:sp>
      <p:pic>
        <p:nvPicPr>
          <p:cNvPr id="8" name="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994922" y="637825"/>
            <a:ext cx="669153" cy="715433"/>
          </a:xfrm>
          <a:prstGeom prst="rect">
            <a:avLst/>
          </a:prstGeom>
        </p:spPr>
      </p:pic>
    </p:spTree>
    <p:extLst>
      <p:ext uri="{BB962C8B-B14F-4D97-AF65-F5344CB8AC3E}">
        <p14:creationId xmlns:p14="http://schemas.microsoft.com/office/powerpoint/2010/main" val="58084705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User guide">
    <p:spTree>
      <p:nvGrpSpPr>
        <p:cNvPr id="1" name=""/>
        <p:cNvGrpSpPr/>
        <p:nvPr/>
      </p:nvGrpSpPr>
      <p:grpSpPr>
        <a:xfrm>
          <a:off x="0" y="0"/>
          <a:ext cx="0" cy="0"/>
          <a:chOff x="0" y="0"/>
          <a:chExt cx="0" cy="0"/>
        </a:xfrm>
      </p:grpSpPr>
      <p:sp>
        <p:nvSpPr>
          <p:cNvPr id="24" name="AutoShape 4"/>
          <p:cNvSpPr>
            <a:spLocks/>
          </p:cNvSpPr>
          <p:nvPr userDrawn="1"/>
        </p:nvSpPr>
        <p:spPr bwMode="gray">
          <a:xfrm>
            <a:off x="201966" y="1907903"/>
            <a:ext cx="1777069" cy="20456113"/>
          </a:xfrm>
          <a:prstGeom prst="rect">
            <a:avLst/>
          </a:prstGeom>
          <a:noFill/>
          <a:ln w="12700" algn="ctr">
            <a:noFill/>
            <a:miter lim="800000"/>
            <a:headEnd/>
            <a:tailEnd/>
          </a:ln>
          <a:effectLst/>
        </p:spPr>
        <p:txBody>
          <a:bodyPr wrap="square" lIns="0" tIns="0" rIns="0" bIns="0">
            <a:spAutoFit/>
          </a:bodyPr>
          <a:lstStyle/>
          <a:p>
            <a:pPr fontAlgn="auto">
              <a:spcBef>
                <a:spcPts val="0"/>
              </a:spcBef>
              <a:spcAft>
                <a:spcPts val="1067"/>
              </a:spcAft>
              <a:buFont typeface="+mj-lt"/>
              <a:buNone/>
              <a:defRPr/>
            </a:pPr>
            <a:r>
              <a:rPr lang="en-GB" sz="1956" b="1" i="1" noProof="1">
                <a:solidFill>
                  <a:schemeClr val="tx1"/>
                </a:solidFill>
                <a:latin typeface="+mn-lt"/>
                <a:cs typeface="Arial" panose="020B0604020202020204" pitchFamily="34" charset="0"/>
              </a:rPr>
              <a:t>Fonts</a:t>
            </a:r>
            <a:r>
              <a:rPr lang="en-GB" sz="1956" b="1" i="1" baseline="0" noProof="1">
                <a:solidFill>
                  <a:schemeClr val="tx1"/>
                </a:solidFill>
                <a:latin typeface="+mn-lt"/>
                <a:cs typeface="Arial" panose="020B0604020202020204" pitchFamily="34" charset="0"/>
              </a:rPr>
              <a:t> used in the template</a:t>
            </a:r>
            <a:endParaRPr lang="en-GB" sz="1956" b="1" i="1" noProof="1">
              <a:solidFill>
                <a:schemeClr val="tx1"/>
              </a:solidFill>
              <a:latin typeface="+mn-lt"/>
              <a:cs typeface="Arial" panose="020B0604020202020204" pitchFamily="34" charset="0"/>
            </a:endParaRPr>
          </a:p>
          <a:p>
            <a:pPr eaLnBrk="1" fontAlgn="auto" hangingPunct="1">
              <a:spcBef>
                <a:spcPts val="0"/>
              </a:spcBef>
              <a:spcAft>
                <a:spcPts val="427"/>
              </a:spcAft>
              <a:buFont typeface="+mj-lt"/>
              <a:buNone/>
              <a:defRPr/>
            </a:pPr>
            <a:r>
              <a:rPr lang="en-GB" sz="1956" i="1" noProof="1">
                <a:solidFill>
                  <a:schemeClr val="tx1"/>
                </a:solidFill>
                <a:latin typeface="+mn-lt"/>
                <a:cs typeface="Arial" panose="020B0604020202020204" pitchFamily="34" charset="0"/>
              </a:rPr>
              <a:t>Header is </a:t>
            </a:r>
            <a:r>
              <a:rPr lang="en-GB" sz="1956" b="1" i="1" cap="none" baseline="0" noProof="1">
                <a:solidFill>
                  <a:schemeClr val="tx1"/>
                </a:solidFill>
                <a:latin typeface="+mn-lt"/>
                <a:cs typeface="Arial" panose="020B0604020202020204" pitchFamily="34" charset="0"/>
              </a:rPr>
              <a:t>VeluxForOffice</a:t>
            </a:r>
            <a:r>
              <a:rPr lang="en-GB" sz="1956" b="1" i="1" cap="all" baseline="0" noProof="1">
                <a:solidFill>
                  <a:schemeClr val="tx1"/>
                </a:solidFill>
                <a:latin typeface="+mn-lt"/>
                <a:cs typeface="Arial" panose="020B0604020202020204" pitchFamily="34" charset="0"/>
              </a:rPr>
              <a:t> Bold CAPS </a:t>
            </a:r>
            <a:r>
              <a:rPr lang="en-GB" sz="1956" i="1" noProof="1">
                <a:solidFill>
                  <a:schemeClr val="tx1"/>
                </a:solidFill>
                <a:latin typeface="+mn-lt"/>
                <a:cs typeface="Arial" panose="020B0604020202020204" pitchFamily="34" charset="0"/>
              </a:rPr>
              <a:t>or </a:t>
            </a:r>
            <a:r>
              <a:rPr lang="en-GB" sz="1956" i="0" cap="none" baseline="0" noProof="1">
                <a:solidFill>
                  <a:schemeClr val="tx1"/>
                </a:solidFill>
                <a:latin typeface="+mn-lt"/>
                <a:cs typeface="Arial" panose="020B0604020202020204" pitchFamily="34" charset="0"/>
              </a:rPr>
              <a:t>VeluxForOffice</a:t>
            </a:r>
            <a:r>
              <a:rPr lang="en-GB" sz="1956" i="0" cap="all" baseline="0" noProof="1">
                <a:solidFill>
                  <a:schemeClr val="tx1"/>
                </a:solidFill>
                <a:latin typeface="+mn-lt"/>
                <a:cs typeface="Arial" panose="020B0604020202020204" pitchFamily="34" charset="0"/>
              </a:rPr>
              <a:t> Regular CAPS</a:t>
            </a:r>
          </a:p>
          <a:p>
            <a:pPr eaLnBrk="1" fontAlgn="auto" hangingPunct="1">
              <a:spcBef>
                <a:spcPts val="0"/>
              </a:spcBef>
              <a:spcAft>
                <a:spcPts val="427"/>
              </a:spcAft>
              <a:buFont typeface="+mj-lt"/>
              <a:buNone/>
              <a:defRPr/>
            </a:pPr>
            <a:r>
              <a:rPr lang="en-GB" sz="1956" i="1" noProof="1">
                <a:solidFill>
                  <a:schemeClr val="tx1"/>
                </a:solidFill>
                <a:latin typeface="+mn-lt"/>
                <a:cs typeface="Arial" panose="020B0604020202020204" pitchFamily="34" charset="0"/>
              </a:rPr>
              <a:t>The body text is in Velux ForOffice Light</a:t>
            </a:r>
          </a:p>
          <a:p>
            <a:pPr eaLnBrk="1" fontAlgn="auto" hangingPunct="1">
              <a:spcBef>
                <a:spcPts val="0"/>
              </a:spcBef>
              <a:spcAft>
                <a:spcPts val="427"/>
              </a:spcAft>
              <a:buFont typeface="+mj-lt"/>
              <a:buNone/>
              <a:defRPr/>
            </a:pPr>
            <a:r>
              <a:rPr lang="en-GB" sz="1956" b="1" i="1" noProof="1">
                <a:solidFill>
                  <a:schemeClr val="tx1"/>
                </a:solidFill>
                <a:latin typeface="+mn-lt"/>
                <a:cs typeface="Arial" panose="020B0604020202020204" pitchFamily="34" charset="0"/>
              </a:rPr>
              <a:t>Recommended body text size:</a:t>
            </a:r>
            <a:r>
              <a:rPr lang="en-GB" sz="1956" b="1" i="1" baseline="0" noProof="1">
                <a:solidFill>
                  <a:schemeClr val="tx1"/>
                </a:solidFill>
                <a:latin typeface="+mn-lt"/>
                <a:cs typeface="Arial" panose="020B0604020202020204" pitchFamily="34" charset="0"/>
              </a:rPr>
              <a:t> 12-32</a:t>
            </a:r>
          </a:p>
          <a:p>
            <a:pPr eaLnBrk="1" fontAlgn="auto" hangingPunct="1">
              <a:spcBef>
                <a:spcPts val="0"/>
              </a:spcBef>
              <a:spcAft>
                <a:spcPts val="533"/>
              </a:spcAft>
              <a:buFont typeface="+mj-lt"/>
              <a:buNone/>
              <a:defRPr/>
            </a:pPr>
            <a:endParaRPr lang="en-GB" sz="1956" b="1" i="1" baseline="0" noProof="1">
              <a:solidFill>
                <a:schemeClr val="tx1"/>
              </a:solidFill>
              <a:latin typeface="+mn-lt"/>
              <a:cs typeface="Arial" panose="020B0604020202020204" pitchFamily="34" charset="0"/>
            </a:endParaRPr>
          </a:p>
          <a:p>
            <a:pPr eaLnBrk="1" fontAlgn="auto" hangingPunct="1">
              <a:spcBef>
                <a:spcPts val="0"/>
              </a:spcBef>
              <a:spcAft>
                <a:spcPts val="1067"/>
              </a:spcAft>
              <a:buFont typeface="+mj-lt"/>
              <a:buNone/>
              <a:defRPr/>
            </a:pPr>
            <a:r>
              <a:rPr lang="en-GB" sz="1956" b="1" i="1" noProof="1">
                <a:solidFill>
                  <a:schemeClr val="tx1"/>
                </a:solidFill>
                <a:latin typeface="+mn-lt"/>
                <a:cs typeface="Arial" panose="020B0604020202020204" pitchFamily="34" charset="0"/>
              </a:rPr>
              <a:t>Change font type using the following commands:</a:t>
            </a:r>
          </a:p>
          <a:p>
            <a:pPr eaLnBrk="1" fontAlgn="auto" hangingPunct="1">
              <a:spcBef>
                <a:spcPts val="0"/>
              </a:spcBef>
              <a:spcAft>
                <a:spcPts val="533"/>
              </a:spcAft>
              <a:buFont typeface="+mj-lt"/>
              <a:buNone/>
              <a:defRPr/>
            </a:pPr>
            <a:r>
              <a:rPr lang="en-GB" sz="1956" b="0" i="0" noProof="1">
                <a:solidFill>
                  <a:schemeClr val="tx1"/>
                </a:solidFill>
                <a:latin typeface="+mn-lt"/>
                <a:cs typeface="Arial" panose="020B0604020202020204" pitchFamily="34" charset="0"/>
              </a:rPr>
              <a:t>VELUXforOffice Regular (default type)</a:t>
            </a:r>
          </a:p>
          <a:p>
            <a:pPr eaLnBrk="1" fontAlgn="auto" hangingPunct="1">
              <a:spcBef>
                <a:spcPts val="0"/>
              </a:spcBef>
              <a:spcAft>
                <a:spcPts val="533"/>
              </a:spcAft>
              <a:buFont typeface="+mj-lt"/>
              <a:buNone/>
              <a:defRPr/>
            </a:pPr>
            <a:r>
              <a:rPr lang="en-GB" sz="1956" b="0" i="1" noProof="1">
                <a:solidFill>
                  <a:schemeClr val="tx1"/>
                </a:solidFill>
                <a:latin typeface="+mn-lt"/>
                <a:cs typeface="Arial" panose="020B0604020202020204" pitchFamily="34" charset="0"/>
              </a:rPr>
              <a:t>VELUXforOffice Light: italic command</a:t>
            </a:r>
          </a:p>
          <a:p>
            <a:pPr eaLnBrk="1" fontAlgn="auto" hangingPunct="1">
              <a:spcBef>
                <a:spcPts val="0"/>
              </a:spcBef>
              <a:spcAft>
                <a:spcPts val="533"/>
              </a:spcAft>
              <a:buFont typeface="+mj-lt"/>
              <a:buNone/>
              <a:defRPr/>
            </a:pPr>
            <a:r>
              <a:rPr lang="en-GB" sz="1956" b="1" i="0" noProof="1">
                <a:solidFill>
                  <a:schemeClr val="tx1"/>
                </a:solidFill>
                <a:latin typeface="+mn-lt"/>
                <a:cs typeface="Arial" panose="020B0604020202020204" pitchFamily="34" charset="0"/>
              </a:rPr>
              <a:t>VELUXforOffice Bold: bold command</a:t>
            </a:r>
          </a:p>
          <a:p>
            <a:pPr eaLnBrk="1" fontAlgn="auto" hangingPunct="1">
              <a:spcBef>
                <a:spcPts val="0"/>
              </a:spcBef>
              <a:spcAft>
                <a:spcPts val="533"/>
              </a:spcAft>
              <a:buFont typeface="+mj-lt"/>
              <a:buNone/>
              <a:defRPr/>
            </a:pPr>
            <a:r>
              <a:rPr lang="en-GB" sz="1956" b="1" i="1" noProof="1">
                <a:solidFill>
                  <a:schemeClr val="tx1"/>
                </a:solidFill>
                <a:latin typeface="+mn-lt"/>
                <a:cs typeface="Arial" panose="020B0604020202020204" pitchFamily="34" charset="0"/>
              </a:rPr>
              <a:t>VELUXforOffice Black: bold + italic commands</a:t>
            </a:r>
          </a:p>
          <a:p>
            <a:pPr eaLnBrk="1" fontAlgn="auto" hangingPunct="1">
              <a:spcBef>
                <a:spcPts val="0"/>
              </a:spcBef>
              <a:spcAft>
                <a:spcPts val="533"/>
              </a:spcAft>
              <a:buFont typeface="+mj-lt"/>
              <a:buNone/>
              <a:defRPr/>
            </a:pPr>
            <a:endParaRPr lang="en-GB" sz="1956" b="1" i="1" noProof="1">
              <a:solidFill>
                <a:schemeClr val="tx1"/>
              </a:solidFill>
              <a:latin typeface="+mn-lt"/>
              <a:cs typeface="Arial" panose="020B0604020202020204" pitchFamily="34" charset="0"/>
            </a:endParaRPr>
          </a:p>
          <a:p>
            <a:pPr eaLnBrk="1" fontAlgn="auto" hangingPunct="1">
              <a:spcBef>
                <a:spcPts val="0"/>
              </a:spcBef>
              <a:spcAft>
                <a:spcPts val="533"/>
              </a:spcAft>
              <a:buFont typeface="+mj-lt"/>
              <a:buNone/>
              <a:defRPr/>
            </a:pPr>
            <a:r>
              <a:rPr lang="en-GB" sz="1956" b="1" i="1" noProof="1">
                <a:solidFill>
                  <a:schemeClr val="tx1"/>
                </a:solidFill>
                <a:latin typeface="+mn-lt"/>
                <a:cs typeface="Arial" panose="020B0604020202020204" pitchFamily="34" charset="0"/>
              </a:rPr>
              <a:t>Use text styles</a:t>
            </a:r>
          </a:p>
          <a:p>
            <a:pPr eaLnBrk="1" fontAlgn="auto" hangingPunct="1">
              <a:spcBef>
                <a:spcPts val="0"/>
              </a:spcBef>
              <a:spcAft>
                <a:spcPts val="1067"/>
              </a:spcAft>
              <a:buFont typeface="+mj-lt"/>
              <a:buNone/>
              <a:defRPr/>
            </a:pPr>
            <a:r>
              <a:rPr lang="en-GB" sz="1956" b="0" i="1" noProof="1">
                <a:solidFill>
                  <a:schemeClr val="tx1"/>
                </a:solidFill>
                <a:latin typeface="+mn-lt"/>
                <a:cs typeface="Arial" panose="020B0604020202020204" pitchFamily="34" charset="0"/>
              </a:rPr>
              <a:t>Use the </a:t>
            </a:r>
            <a:r>
              <a:rPr lang="en-GB" sz="1956" b="1" i="1" noProof="1">
                <a:solidFill>
                  <a:schemeClr val="tx1"/>
                </a:solidFill>
                <a:latin typeface="+mn-lt"/>
                <a:cs typeface="Arial" panose="020B0604020202020204" pitchFamily="34" charset="0"/>
              </a:rPr>
              <a:t>TAB</a:t>
            </a:r>
            <a:r>
              <a:rPr lang="en-GB" sz="1956" b="0" i="1" noProof="1">
                <a:solidFill>
                  <a:schemeClr val="tx1"/>
                </a:solidFill>
                <a:latin typeface="+mn-lt"/>
                <a:cs typeface="Arial" panose="020B0604020202020204" pitchFamily="34" charset="0"/>
              </a:rPr>
              <a:t>-key to jump through levels. </a:t>
            </a:r>
            <a:br>
              <a:rPr lang="en-GB" sz="1956" b="0" i="1" noProof="1">
                <a:solidFill>
                  <a:schemeClr val="tx1"/>
                </a:solidFill>
                <a:latin typeface="+mn-lt"/>
                <a:cs typeface="Arial" panose="020B0604020202020204" pitchFamily="34" charset="0"/>
              </a:rPr>
            </a:br>
            <a:r>
              <a:rPr lang="en-GB" sz="1956" b="0" i="1" noProof="1">
                <a:solidFill>
                  <a:schemeClr val="tx1"/>
                </a:solidFill>
                <a:latin typeface="+mn-lt"/>
                <a:cs typeface="Arial" panose="020B0604020202020204" pitchFamily="34" charset="0"/>
              </a:rPr>
              <a:t>Click </a:t>
            </a:r>
            <a:r>
              <a:rPr lang="en-GB" sz="1956" b="1" i="1" noProof="1">
                <a:solidFill>
                  <a:schemeClr val="tx1"/>
                </a:solidFill>
                <a:latin typeface="+mn-lt"/>
                <a:cs typeface="Arial" panose="020B0604020202020204" pitchFamily="34" charset="0"/>
              </a:rPr>
              <a:t>ENTER</a:t>
            </a:r>
            <a:r>
              <a:rPr lang="en-GB" sz="1956" b="0" i="1" noProof="1">
                <a:solidFill>
                  <a:schemeClr val="tx1"/>
                </a:solidFill>
                <a:latin typeface="+mn-lt"/>
                <a:cs typeface="Arial" panose="020B0604020202020204" pitchFamily="34" charset="0"/>
              </a:rPr>
              <a:t>, then </a:t>
            </a:r>
            <a:r>
              <a:rPr lang="en-GB" sz="1956" b="1" i="1" noProof="1">
                <a:solidFill>
                  <a:schemeClr val="tx1"/>
                </a:solidFill>
                <a:latin typeface="+mn-lt"/>
                <a:cs typeface="Arial" panose="020B0604020202020204" pitchFamily="34" charset="0"/>
              </a:rPr>
              <a:t>TAB</a:t>
            </a:r>
            <a:r>
              <a:rPr lang="en-GB" sz="1956" b="0" i="1" noProof="1">
                <a:solidFill>
                  <a:schemeClr val="tx1"/>
                </a:solidFill>
                <a:latin typeface="+mn-lt"/>
                <a:cs typeface="Arial" panose="020B0604020202020204" pitchFamily="34" charset="0"/>
              </a:rPr>
              <a:t> to switch from one </a:t>
            </a:r>
            <a:br>
              <a:rPr lang="en-GB" sz="1956" b="0" i="1" noProof="1">
                <a:solidFill>
                  <a:schemeClr val="tx1"/>
                </a:solidFill>
                <a:latin typeface="+mn-lt"/>
                <a:cs typeface="Arial" panose="020B0604020202020204" pitchFamily="34" charset="0"/>
              </a:rPr>
            </a:br>
            <a:r>
              <a:rPr lang="en-GB" sz="1956" b="0" i="1" noProof="1">
                <a:solidFill>
                  <a:schemeClr val="tx1"/>
                </a:solidFill>
                <a:latin typeface="+mn-lt"/>
                <a:cs typeface="Arial" panose="020B0604020202020204" pitchFamily="34" charset="0"/>
              </a:rPr>
              <a:t>level to the next level</a:t>
            </a:r>
          </a:p>
          <a:p>
            <a:pPr eaLnBrk="1" fontAlgn="auto" hangingPunct="1">
              <a:spcBef>
                <a:spcPts val="0"/>
              </a:spcBef>
              <a:spcAft>
                <a:spcPts val="1067"/>
              </a:spcAft>
              <a:buFont typeface="+mj-lt"/>
              <a:buNone/>
              <a:defRPr/>
            </a:pPr>
            <a:r>
              <a:rPr lang="en-GB" sz="1956" b="0" i="1" noProof="1">
                <a:solidFill>
                  <a:schemeClr val="tx1"/>
                </a:solidFill>
                <a:latin typeface="+mn-lt"/>
                <a:cs typeface="Arial" panose="020B0604020202020204" pitchFamily="34" charset="0"/>
              </a:rPr>
              <a:t>To go back in levels use </a:t>
            </a:r>
            <a:r>
              <a:rPr lang="en-GB" sz="1956" b="1" i="1" noProof="1">
                <a:solidFill>
                  <a:schemeClr val="tx1"/>
                </a:solidFill>
                <a:latin typeface="+mn-lt"/>
                <a:cs typeface="Arial" panose="020B0604020202020204" pitchFamily="34" charset="0"/>
              </a:rPr>
              <a:t>SHIFT-TAB</a:t>
            </a:r>
          </a:p>
          <a:p>
            <a:pPr eaLnBrk="1" fontAlgn="auto" hangingPunct="1">
              <a:spcBef>
                <a:spcPts val="0"/>
              </a:spcBef>
              <a:spcAft>
                <a:spcPts val="1067"/>
              </a:spcAft>
              <a:buFont typeface="+mj-lt"/>
              <a:buNone/>
              <a:defRPr/>
            </a:pPr>
            <a:r>
              <a:rPr lang="en-GB" sz="1956" b="0" i="1" noProof="1">
                <a:solidFill>
                  <a:schemeClr val="tx1"/>
                </a:solidFill>
                <a:latin typeface="+mn-lt"/>
                <a:cs typeface="Arial" panose="020B0604020202020204" pitchFamily="34" charset="0"/>
              </a:rPr>
              <a:t>Alternatively, </a:t>
            </a:r>
            <a:r>
              <a:rPr lang="en-GB" sz="1956" b="1" i="1" noProof="1">
                <a:solidFill>
                  <a:schemeClr val="tx1"/>
                </a:solidFill>
                <a:latin typeface="+mn-lt"/>
                <a:cs typeface="Arial" panose="020B0604020202020204" pitchFamily="34" charset="0"/>
              </a:rPr>
              <a:t>Increase</a:t>
            </a:r>
            <a:r>
              <a:rPr lang="en-GB" sz="1956" b="0" i="1" noProof="1">
                <a:solidFill>
                  <a:schemeClr val="tx1"/>
                </a:solidFill>
                <a:latin typeface="+mn-lt"/>
                <a:cs typeface="Arial" panose="020B0604020202020204" pitchFamily="34" charset="0"/>
              </a:rPr>
              <a:t> and</a:t>
            </a:r>
            <a:br>
              <a:rPr lang="en-GB" sz="1956" b="0" i="1" noProof="1">
                <a:solidFill>
                  <a:schemeClr val="tx1"/>
                </a:solidFill>
                <a:latin typeface="+mn-lt"/>
                <a:cs typeface="Arial" panose="020B0604020202020204" pitchFamily="34" charset="0"/>
              </a:rPr>
            </a:br>
            <a:r>
              <a:rPr lang="en-GB" sz="1956" b="1" i="1" noProof="1">
                <a:solidFill>
                  <a:schemeClr val="tx1"/>
                </a:solidFill>
                <a:latin typeface="+mn-lt"/>
                <a:cs typeface="Arial" panose="020B0604020202020204" pitchFamily="34" charset="0"/>
              </a:rPr>
              <a:t>Decrease </a:t>
            </a:r>
            <a:r>
              <a:rPr lang="en-GB" sz="1956" b="0" i="1" noProof="1">
                <a:solidFill>
                  <a:schemeClr val="tx1"/>
                </a:solidFill>
                <a:latin typeface="+mn-lt"/>
                <a:cs typeface="Arial" panose="020B0604020202020204" pitchFamily="34" charset="0"/>
              </a:rPr>
              <a:t>list level can be used</a:t>
            </a:r>
          </a:p>
          <a:p>
            <a:pPr eaLnBrk="1" fontAlgn="auto" hangingPunct="1">
              <a:spcBef>
                <a:spcPts val="0"/>
              </a:spcBef>
              <a:spcAft>
                <a:spcPts val="533"/>
              </a:spcAft>
              <a:buFont typeface="+mj-lt"/>
              <a:buNone/>
              <a:defRPr/>
            </a:pPr>
            <a:endParaRPr lang="en-GB" sz="1956" b="0" i="1" noProof="1">
              <a:solidFill>
                <a:schemeClr val="tx1"/>
              </a:solidFill>
              <a:latin typeface="+mn-lt"/>
              <a:cs typeface="Arial" panose="020B0604020202020204" pitchFamily="34" charset="0"/>
            </a:endParaRPr>
          </a:p>
          <a:p>
            <a:pPr eaLnBrk="1" fontAlgn="auto" hangingPunct="1">
              <a:spcBef>
                <a:spcPts val="0"/>
              </a:spcBef>
              <a:spcAft>
                <a:spcPts val="1067"/>
              </a:spcAft>
              <a:buFont typeface="+mj-lt"/>
              <a:buNone/>
              <a:defRPr/>
            </a:pPr>
            <a:r>
              <a:rPr lang="en-GB" sz="1956" b="1" i="1" noProof="1">
                <a:solidFill>
                  <a:schemeClr val="tx1"/>
                </a:solidFill>
                <a:latin typeface="+mn-lt"/>
                <a:cs typeface="Arial" panose="020B0604020202020204" pitchFamily="34" charset="0"/>
              </a:rPr>
              <a:t>Use layouts</a:t>
            </a:r>
          </a:p>
          <a:p>
            <a:pPr eaLnBrk="1" fontAlgn="auto" hangingPunct="1">
              <a:spcBef>
                <a:spcPts val="0"/>
              </a:spcBef>
              <a:spcAft>
                <a:spcPts val="1067"/>
              </a:spcAft>
              <a:buFont typeface="+mj-lt"/>
              <a:buNone/>
              <a:defRPr/>
            </a:pPr>
            <a:r>
              <a:rPr lang="en-GB" sz="1956" b="1" i="1" noProof="1">
                <a:solidFill>
                  <a:schemeClr val="tx1"/>
                </a:solidFill>
                <a:latin typeface="+mn-lt"/>
                <a:cs typeface="Arial" panose="020B0604020202020204" pitchFamily="34" charset="0"/>
              </a:rPr>
              <a:t>1. </a:t>
            </a:r>
            <a:r>
              <a:rPr lang="en-GB" sz="1956" b="0" i="1" noProof="1">
                <a:solidFill>
                  <a:schemeClr val="tx1"/>
                </a:solidFill>
                <a:latin typeface="+mn-lt"/>
                <a:cs typeface="Arial" panose="020B0604020202020204" pitchFamily="34" charset="0"/>
              </a:rPr>
              <a:t>Click the </a:t>
            </a:r>
            <a:r>
              <a:rPr lang="en-GB" sz="1956" b="1" i="1" noProof="1">
                <a:solidFill>
                  <a:schemeClr val="tx1"/>
                </a:solidFill>
                <a:latin typeface="+mn-lt"/>
                <a:cs typeface="Arial" panose="020B0604020202020204" pitchFamily="34" charset="0"/>
              </a:rPr>
              <a:t>Home tab</a:t>
            </a:r>
          </a:p>
          <a:p>
            <a:pPr eaLnBrk="1" fontAlgn="auto" hangingPunct="1">
              <a:spcBef>
                <a:spcPts val="0"/>
              </a:spcBef>
              <a:spcAft>
                <a:spcPts val="1067"/>
              </a:spcAft>
              <a:buFont typeface="+mj-lt"/>
              <a:buNone/>
              <a:defRPr/>
            </a:pPr>
            <a:r>
              <a:rPr lang="en-GB" sz="1956" b="1" i="1" noProof="1">
                <a:solidFill>
                  <a:schemeClr val="tx1"/>
                </a:solidFill>
                <a:latin typeface="+mn-lt"/>
                <a:cs typeface="Arial" panose="020B0604020202020204" pitchFamily="34" charset="0"/>
              </a:rPr>
              <a:t>2. </a:t>
            </a:r>
            <a:r>
              <a:rPr lang="en-GB" sz="1956" b="0" i="1" noProof="1">
                <a:solidFill>
                  <a:schemeClr val="tx1"/>
                </a:solidFill>
                <a:latin typeface="+mn-lt"/>
                <a:cs typeface="Arial" panose="020B0604020202020204" pitchFamily="34" charset="0"/>
              </a:rPr>
              <a:t>Click </a:t>
            </a:r>
            <a:r>
              <a:rPr lang="en-GB" sz="1956" b="1" i="1" noProof="1">
                <a:solidFill>
                  <a:schemeClr val="tx1"/>
                </a:solidFill>
                <a:latin typeface="+mn-lt"/>
                <a:cs typeface="Arial" panose="020B0604020202020204" pitchFamily="34" charset="0"/>
              </a:rPr>
              <a:t>New Slide </a:t>
            </a:r>
            <a:r>
              <a:rPr lang="en-GB" sz="1956" b="0" i="1" noProof="1">
                <a:solidFill>
                  <a:schemeClr val="tx1"/>
                </a:solidFill>
                <a:latin typeface="+mn-lt"/>
                <a:cs typeface="Arial" panose="020B0604020202020204" pitchFamily="34" charset="0"/>
              </a:rPr>
              <a:t>menu to insert new slide</a:t>
            </a:r>
          </a:p>
          <a:p>
            <a:pPr eaLnBrk="1" fontAlgn="auto" hangingPunct="1">
              <a:spcBef>
                <a:spcPts val="0"/>
              </a:spcBef>
              <a:spcAft>
                <a:spcPts val="1067"/>
              </a:spcAft>
              <a:buFont typeface="+mj-lt"/>
              <a:buNone/>
              <a:defRPr/>
            </a:pPr>
            <a:r>
              <a:rPr lang="en-GB" sz="1956" b="1" i="1" noProof="1">
                <a:solidFill>
                  <a:schemeClr val="tx1"/>
                </a:solidFill>
                <a:latin typeface="+mn-lt"/>
                <a:cs typeface="Arial" panose="020B0604020202020204" pitchFamily="34" charset="0"/>
              </a:rPr>
              <a:t>3. </a:t>
            </a:r>
            <a:r>
              <a:rPr lang="en-GB" sz="1956" b="0" i="1" noProof="1">
                <a:solidFill>
                  <a:schemeClr val="tx1"/>
                </a:solidFill>
                <a:latin typeface="+mn-lt"/>
                <a:cs typeface="Arial" panose="020B0604020202020204" pitchFamily="34" charset="0"/>
              </a:rPr>
              <a:t>Choose </a:t>
            </a:r>
            <a:r>
              <a:rPr lang="en-GB" sz="1956" b="1" i="1" noProof="1">
                <a:solidFill>
                  <a:schemeClr val="tx1"/>
                </a:solidFill>
                <a:latin typeface="+mn-lt"/>
                <a:cs typeface="Arial" panose="020B0604020202020204" pitchFamily="34" charset="0"/>
              </a:rPr>
              <a:t>Layout</a:t>
            </a:r>
            <a:r>
              <a:rPr lang="en-GB" sz="1956" b="0" i="1" noProof="1">
                <a:solidFill>
                  <a:schemeClr val="tx1"/>
                </a:solidFill>
                <a:latin typeface="+mn-lt"/>
                <a:cs typeface="Arial" panose="020B0604020202020204" pitchFamily="34" charset="0"/>
              </a:rPr>
              <a:t> to change an appropriate </a:t>
            </a:r>
            <a:br>
              <a:rPr lang="en-GB" sz="1956" b="0" i="1" noProof="1">
                <a:solidFill>
                  <a:schemeClr val="tx1"/>
                </a:solidFill>
                <a:latin typeface="+mn-lt"/>
                <a:cs typeface="Arial" panose="020B0604020202020204" pitchFamily="34" charset="0"/>
              </a:rPr>
            </a:br>
            <a:r>
              <a:rPr lang="en-GB" sz="1956" b="0" i="1" noProof="1">
                <a:solidFill>
                  <a:schemeClr val="tx1"/>
                </a:solidFill>
                <a:latin typeface="+mn-lt"/>
                <a:cs typeface="Arial" panose="020B0604020202020204" pitchFamily="34" charset="0"/>
              </a:rPr>
              <a:t>layout from the "drop down" menu </a:t>
            </a:r>
          </a:p>
        </p:txBody>
      </p:sp>
      <p:sp>
        <p:nvSpPr>
          <p:cNvPr id="17" name="Title 1"/>
          <p:cNvSpPr txBox="1">
            <a:spLocks/>
          </p:cNvSpPr>
          <p:nvPr userDrawn="1"/>
        </p:nvSpPr>
        <p:spPr>
          <a:xfrm>
            <a:off x="201864" y="649115"/>
            <a:ext cx="6337347" cy="1092603"/>
          </a:xfrm>
          <a:prstGeom prst="rect">
            <a:avLst/>
          </a:prstGeom>
        </p:spPr>
        <p:txBody>
          <a:bodyPr vert="horz" lIns="0" tIns="0" rIns="0" bIns="0" rtlCol="0" anchor="t" anchorCtr="0">
            <a:normAutofit fontScale="85000" lnSpcReduction="20000"/>
          </a:bodyPr>
          <a:lstStyle>
            <a:lvl1pPr algn="l" defTabSz="685800" rtl="0" eaLnBrk="1" latinLnBrk="0" hangingPunct="1">
              <a:lnSpc>
                <a:spcPct val="90000"/>
              </a:lnSpc>
              <a:spcBef>
                <a:spcPct val="0"/>
              </a:spcBef>
              <a:buNone/>
              <a:defRPr sz="2600" b="1" kern="1200" baseline="0">
                <a:solidFill>
                  <a:schemeClr val="accent1"/>
                </a:solidFill>
                <a:latin typeface="+mj-lt"/>
                <a:ea typeface="+mj-ea"/>
                <a:cs typeface="+mj-cs"/>
              </a:defRPr>
            </a:lvl1pPr>
          </a:lstStyle>
          <a:p>
            <a:r>
              <a:rPr lang="en-GB" sz="5687" b="0" i="1" dirty="0">
                <a:solidFill>
                  <a:schemeClr val="tx1"/>
                </a:solidFill>
                <a:latin typeface="+mj-lt"/>
                <a:cs typeface="Arial" panose="020B0604020202020204" pitchFamily="34" charset="0"/>
              </a:rPr>
              <a:t>User guide – delete</a:t>
            </a:r>
            <a:r>
              <a:rPr lang="en-GB" sz="5687" b="0" i="1" baseline="0" dirty="0">
                <a:solidFill>
                  <a:schemeClr val="tx1"/>
                </a:solidFill>
                <a:latin typeface="+mj-lt"/>
                <a:cs typeface="Arial" panose="020B0604020202020204" pitchFamily="34" charset="0"/>
              </a:rPr>
              <a:t> before use</a:t>
            </a:r>
            <a:endParaRPr lang="en-GB" sz="5687" b="0" i="1" dirty="0">
              <a:solidFill>
                <a:schemeClr val="tx1"/>
              </a:solidFill>
              <a:latin typeface="+mj-lt"/>
              <a:cs typeface="Arial" panose="020B0604020202020204" pitchFamily="34" charset="0"/>
            </a:endParaRPr>
          </a:p>
        </p:txBody>
      </p:sp>
      <p:sp>
        <p:nvSpPr>
          <p:cNvPr id="15" name="Text Box 48"/>
          <p:cNvSpPr txBox="1">
            <a:spLocks noChangeArrowheads="1"/>
          </p:cNvSpPr>
          <p:nvPr userDrawn="1"/>
        </p:nvSpPr>
        <p:spPr bwMode="auto">
          <a:xfrm>
            <a:off x="4593736" y="1941744"/>
            <a:ext cx="2035954" cy="1419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255934"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1067"/>
              </a:spcAft>
              <a:defRPr/>
            </a:pPr>
            <a:r>
              <a:rPr lang="en-GB" sz="1956" b="1" i="1" noProof="1">
                <a:solidFill>
                  <a:schemeClr val="tx1"/>
                </a:solidFill>
                <a:latin typeface="+mn-lt"/>
                <a:cs typeface="Arial" panose="020B0604020202020204" pitchFamily="34" charset="0"/>
              </a:rPr>
              <a:t>Insert footer, slide number, date</a:t>
            </a:r>
          </a:p>
          <a:p>
            <a:pPr marL="0" marR="0" indent="0" algn="l" defTabSz="1625133" rtl="0" eaLnBrk="1" fontAlgn="auto" latinLnBrk="0" hangingPunct="1">
              <a:lnSpc>
                <a:spcPct val="100000"/>
              </a:lnSpc>
              <a:spcBef>
                <a:spcPts val="0"/>
              </a:spcBef>
              <a:spcAft>
                <a:spcPts val="1067"/>
              </a:spcAft>
              <a:buClrTx/>
              <a:buSzTx/>
              <a:buFontTx/>
              <a:buNone/>
              <a:tabLst/>
              <a:defRPr/>
            </a:pPr>
            <a:r>
              <a:rPr lang="en-GB" sz="1956" b="0" i="1" kern="1200" noProof="1">
                <a:solidFill>
                  <a:schemeClr val="tx1"/>
                </a:solidFill>
                <a:latin typeface="+mn-lt"/>
                <a:ea typeface="+mn-ea"/>
                <a:cs typeface="Arial" panose="020B0604020202020204" pitchFamily="34" charset="0"/>
              </a:rPr>
              <a:t>Do this at the very end, so you get all the </a:t>
            </a:r>
            <a:br>
              <a:rPr lang="en-GB" sz="1956" b="0" i="1" kern="1200" noProof="1">
                <a:solidFill>
                  <a:schemeClr val="tx1"/>
                </a:solidFill>
                <a:latin typeface="+mn-lt"/>
                <a:ea typeface="+mn-ea"/>
                <a:cs typeface="Arial" panose="020B0604020202020204" pitchFamily="34" charset="0"/>
              </a:rPr>
            </a:br>
            <a:r>
              <a:rPr lang="en-GB" sz="1956" b="0" i="1" kern="1200" noProof="1">
                <a:solidFill>
                  <a:schemeClr val="tx1"/>
                </a:solidFill>
                <a:latin typeface="+mn-lt"/>
                <a:ea typeface="+mn-ea"/>
                <a:cs typeface="Arial" panose="020B0604020202020204" pitchFamily="34" charset="0"/>
              </a:rPr>
              <a:t>corrections with you</a:t>
            </a:r>
          </a:p>
          <a:p>
            <a:pPr eaLnBrk="1" hangingPunct="1">
              <a:spcBef>
                <a:spcPts val="0"/>
              </a:spcBef>
              <a:spcAft>
                <a:spcPts val="1067"/>
              </a:spcAft>
              <a:defRPr/>
            </a:pPr>
            <a:r>
              <a:rPr lang="en-GB" altLang="da-DK" sz="1956" b="1" i="1" noProof="1">
                <a:solidFill>
                  <a:schemeClr val="tx1"/>
                </a:solidFill>
                <a:latin typeface="+mn-lt"/>
                <a:cs typeface="Arial" panose="020B0604020202020204" pitchFamily="34" charset="0"/>
              </a:rPr>
              <a:t>1. </a:t>
            </a:r>
            <a:r>
              <a:rPr lang="en-GB" altLang="da-DK" sz="1956" i="1" noProof="1">
                <a:solidFill>
                  <a:schemeClr val="tx1"/>
                </a:solidFill>
                <a:latin typeface="+mn-lt"/>
                <a:cs typeface="Arial" panose="020B0604020202020204" pitchFamily="34" charset="0"/>
              </a:rPr>
              <a:t>Click the </a:t>
            </a:r>
            <a:r>
              <a:rPr lang="en-GB" altLang="da-DK" sz="1956" b="1" i="1" noProof="1">
                <a:solidFill>
                  <a:schemeClr val="tx1"/>
                </a:solidFill>
                <a:latin typeface="+mn-lt"/>
                <a:cs typeface="Arial" panose="020B0604020202020204" pitchFamily="34" charset="0"/>
              </a:rPr>
              <a:t>Insert tab</a:t>
            </a:r>
            <a:endParaRPr lang="en-GB" altLang="da-DK" sz="1956" i="1" strike="sngStrike" noProof="1">
              <a:solidFill>
                <a:schemeClr val="tx1"/>
              </a:solidFill>
              <a:latin typeface="+mn-lt"/>
              <a:cs typeface="Arial" panose="020B0604020202020204" pitchFamily="34" charset="0"/>
            </a:endParaRPr>
          </a:p>
          <a:p>
            <a:pPr eaLnBrk="1" hangingPunct="1">
              <a:spcBef>
                <a:spcPts val="0"/>
              </a:spcBef>
              <a:spcAft>
                <a:spcPts val="1067"/>
              </a:spcAft>
              <a:defRPr/>
            </a:pPr>
            <a:r>
              <a:rPr lang="en-GB" altLang="da-DK" sz="1956" b="1" i="1" noProof="1">
                <a:solidFill>
                  <a:schemeClr val="tx1"/>
                </a:solidFill>
                <a:latin typeface="+mn-lt"/>
                <a:cs typeface="Arial" panose="020B0604020202020204" pitchFamily="34" charset="0"/>
              </a:rPr>
              <a:t>2. </a:t>
            </a:r>
            <a:r>
              <a:rPr lang="en-GB" altLang="da-DK" sz="1956" b="0" i="1" noProof="1">
                <a:solidFill>
                  <a:schemeClr val="tx1"/>
                </a:solidFill>
                <a:latin typeface="+mn-lt"/>
                <a:cs typeface="Arial" panose="020B0604020202020204" pitchFamily="34" charset="0"/>
              </a:rPr>
              <a:t>Clickon</a:t>
            </a:r>
            <a:r>
              <a:rPr lang="en-GB" altLang="da-DK" sz="1956" b="1" i="1" noProof="1">
                <a:solidFill>
                  <a:schemeClr val="tx1"/>
                </a:solidFill>
                <a:latin typeface="+mn-lt"/>
                <a:cs typeface="Arial" panose="020B0604020202020204" pitchFamily="34" charset="0"/>
              </a:rPr>
              <a:t> Header and Footer </a:t>
            </a:r>
            <a:br>
              <a:rPr lang="en-GB" altLang="da-DK" sz="1956" b="1" i="1" noProof="1">
                <a:solidFill>
                  <a:schemeClr val="tx1"/>
                </a:solidFill>
                <a:latin typeface="+mn-lt"/>
                <a:cs typeface="Arial" panose="020B0604020202020204" pitchFamily="34" charset="0"/>
              </a:rPr>
            </a:br>
            <a:r>
              <a:rPr lang="en-GB" altLang="da-DK" sz="1956" b="0" i="1" noProof="1">
                <a:solidFill>
                  <a:schemeClr val="tx1"/>
                </a:solidFill>
                <a:latin typeface="+mn-lt"/>
                <a:cs typeface="Arial" panose="020B0604020202020204" pitchFamily="34" charset="0"/>
              </a:rPr>
              <a:t>(write the desired text)</a:t>
            </a:r>
          </a:p>
          <a:p>
            <a:pPr eaLnBrk="1" hangingPunct="1">
              <a:spcBef>
                <a:spcPts val="0"/>
              </a:spcBef>
              <a:spcAft>
                <a:spcPts val="1067"/>
              </a:spcAft>
              <a:defRPr/>
            </a:pPr>
            <a:r>
              <a:rPr lang="en-GB" sz="1956" b="1" i="1" noProof="1">
                <a:solidFill>
                  <a:schemeClr val="tx1"/>
                </a:solidFill>
                <a:latin typeface="+mn-lt"/>
                <a:cs typeface="Arial" panose="020B0604020202020204" pitchFamily="34" charset="0"/>
              </a:rPr>
              <a:t>3. </a:t>
            </a:r>
            <a:r>
              <a:rPr lang="en-GB" sz="1956" i="1" noProof="1">
                <a:solidFill>
                  <a:schemeClr val="tx1"/>
                </a:solidFill>
                <a:latin typeface="+mn-lt"/>
                <a:cs typeface="Arial" panose="020B0604020202020204" pitchFamily="34" charset="0"/>
              </a:rPr>
              <a:t>Click </a:t>
            </a:r>
            <a:r>
              <a:rPr lang="en-GB" sz="1956" b="1" i="1" noProof="1">
                <a:solidFill>
                  <a:schemeClr val="tx1"/>
                </a:solidFill>
                <a:latin typeface="+mn-lt"/>
                <a:cs typeface="Arial" panose="020B0604020202020204" pitchFamily="34" charset="0"/>
              </a:rPr>
              <a:t>Apply to All</a:t>
            </a:r>
            <a:br>
              <a:rPr lang="en-GB" sz="1956" i="1" noProof="1">
                <a:solidFill>
                  <a:schemeClr val="tx1"/>
                </a:solidFill>
                <a:latin typeface="+mn-lt"/>
                <a:cs typeface="Arial" panose="020B0604020202020204" pitchFamily="34" charset="0"/>
              </a:rPr>
            </a:br>
            <a:r>
              <a:rPr lang="en-GB" sz="1956" i="1" noProof="1">
                <a:solidFill>
                  <a:schemeClr val="tx1"/>
                </a:solidFill>
                <a:latin typeface="+mn-lt"/>
                <a:cs typeface="Arial" panose="020B0604020202020204" pitchFamily="34" charset="0"/>
              </a:rPr>
              <a:t>or </a:t>
            </a:r>
            <a:r>
              <a:rPr lang="en-GB" sz="1956" b="1" i="1" noProof="1">
                <a:solidFill>
                  <a:schemeClr val="tx1"/>
                </a:solidFill>
                <a:latin typeface="+mn-lt"/>
                <a:cs typeface="Arial" panose="020B0604020202020204" pitchFamily="34" charset="0"/>
              </a:rPr>
              <a:t>Apply </a:t>
            </a:r>
            <a:r>
              <a:rPr lang="en-GB" sz="1956" b="0" i="1" noProof="1">
                <a:solidFill>
                  <a:schemeClr val="tx1"/>
                </a:solidFill>
                <a:latin typeface="+mn-lt"/>
                <a:cs typeface="Arial" panose="020B0604020202020204" pitchFamily="34" charset="0"/>
              </a:rPr>
              <a:t>if only used on one slide</a:t>
            </a:r>
          </a:p>
          <a:p>
            <a:pPr eaLnBrk="1" hangingPunct="1">
              <a:spcAft>
                <a:spcPts val="1067"/>
              </a:spcAft>
              <a:defRPr/>
            </a:pPr>
            <a:endParaRPr lang="en-GB" sz="1956" b="0" i="1" noProof="1">
              <a:solidFill>
                <a:schemeClr val="tx1"/>
              </a:solidFill>
              <a:latin typeface="+mn-lt"/>
              <a:cs typeface="Arial" panose="020B0604020202020204" pitchFamily="34" charset="0"/>
            </a:endParaRPr>
          </a:p>
          <a:p>
            <a:pPr marL="0" marR="0" lvl="0" indent="0" algn="l" defTabSz="1625620" rtl="0" eaLnBrk="0" fontAlgn="auto" latinLnBrk="0" hangingPunct="0">
              <a:lnSpc>
                <a:spcPct val="100000"/>
              </a:lnSpc>
              <a:spcBef>
                <a:spcPts val="0"/>
              </a:spcBef>
              <a:spcAft>
                <a:spcPts val="1067"/>
              </a:spcAft>
              <a:buClrTx/>
              <a:buSzTx/>
              <a:buFont typeface="+mj-lt"/>
              <a:buNone/>
              <a:tabLst/>
              <a:defRPr/>
            </a:pPr>
            <a:r>
              <a:rPr kumimoji="0" lang="en-GB" sz="1956" b="1" i="1" u="none" strike="noStrike" kern="1200" cap="none" spc="0" normalizeH="0" baseline="0" noProof="1">
                <a:ln>
                  <a:noFill/>
                </a:ln>
                <a:solidFill>
                  <a:srgbClr val="000000"/>
                </a:solidFill>
                <a:effectLst/>
                <a:uLnTx/>
                <a:uFillTx/>
                <a:latin typeface="VeluxForOffice"/>
                <a:ea typeface="+mn-ea"/>
                <a:cs typeface="Arial" panose="020B0604020202020204" pitchFamily="34" charset="0"/>
              </a:rPr>
              <a:t>Guides</a:t>
            </a:r>
          </a:p>
          <a:p>
            <a:pPr marL="0" marR="0" lvl="0" indent="0" algn="l" defTabSz="1625620" rtl="0" eaLnBrk="1" fontAlgn="auto" latinLnBrk="0" hangingPunct="1">
              <a:lnSpc>
                <a:spcPct val="100000"/>
              </a:lnSpc>
              <a:spcBef>
                <a:spcPts val="0"/>
              </a:spcBef>
              <a:spcAft>
                <a:spcPts val="533"/>
              </a:spcAft>
              <a:buClrTx/>
              <a:buSzTx/>
              <a:buFont typeface="+mj-lt"/>
              <a:buNone/>
              <a:tabLst/>
              <a:defRPr/>
            </a:pPr>
            <a:r>
              <a:rPr kumimoji="0" lang="en-GB" sz="1956" b="0" i="1" u="none" strike="noStrike" kern="1200" cap="none" spc="0" normalizeH="0" baseline="0" noProof="1">
                <a:ln>
                  <a:noFill/>
                </a:ln>
                <a:solidFill>
                  <a:srgbClr val="000000"/>
                </a:solidFill>
                <a:effectLst/>
                <a:uLnTx/>
                <a:uFillTx/>
                <a:latin typeface="VeluxForOffice"/>
                <a:ea typeface="+mn-ea"/>
                <a:cs typeface="Arial" panose="020B0604020202020204" pitchFamily="34" charset="0"/>
              </a:rPr>
              <a:t>To view drawing guides</a:t>
            </a:r>
          </a:p>
          <a:p>
            <a:pPr marL="0" marR="0" lvl="0" indent="0" algn="l" defTabSz="1625620" rtl="0" eaLnBrk="1" fontAlgn="auto" latinLnBrk="0" hangingPunct="1">
              <a:lnSpc>
                <a:spcPct val="100000"/>
              </a:lnSpc>
              <a:spcBef>
                <a:spcPts val="0"/>
              </a:spcBef>
              <a:spcAft>
                <a:spcPts val="427"/>
              </a:spcAft>
              <a:buClrTx/>
              <a:buSzTx/>
              <a:buFont typeface="+mj-lt"/>
              <a:buNone/>
              <a:tabLst/>
              <a:defRPr/>
            </a:pPr>
            <a:r>
              <a:rPr kumimoji="0" lang="en-GB" sz="1956" b="1" i="1" u="none" strike="noStrike" kern="1200" cap="none" spc="0" normalizeH="0" baseline="0" noProof="1">
                <a:ln>
                  <a:noFill/>
                </a:ln>
                <a:solidFill>
                  <a:srgbClr val="000000"/>
                </a:solidFill>
                <a:effectLst/>
                <a:uLnTx/>
                <a:uFillTx/>
                <a:latin typeface="VeluxForOffice"/>
                <a:ea typeface="+mn-ea"/>
                <a:cs typeface="Arial" panose="020B0604020202020204" pitchFamily="34" charset="0"/>
              </a:rPr>
              <a:t>1.</a:t>
            </a:r>
            <a:r>
              <a:rPr kumimoji="0" lang="en-GB" sz="1956" b="0" i="1" u="none" strike="noStrike" kern="1200" cap="none" spc="0" normalizeH="0" baseline="0" noProof="1">
                <a:ln>
                  <a:noFill/>
                </a:ln>
                <a:solidFill>
                  <a:srgbClr val="000000"/>
                </a:solidFill>
                <a:effectLst/>
                <a:uLnTx/>
                <a:uFillTx/>
                <a:latin typeface="VeluxForOffice"/>
                <a:ea typeface="+mn-ea"/>
                <a:cs typeface="Arial" panose="020B0604020202020204" pitchFamily="34" charset="0"/>
              </a:rPr>
              <a:t> Click the </a:t>
            </a:r>
            <a:r>
              <a:rPr kumimoji="0" lang="en-GB" sz="1956" b="1" i="1" u="none" strike="noStrike" kern="1200" cap="none" spc="0" normalizeH="0" baseline="0" noProof="1">
                <a:ln>
                  <a:noFill/>
                </a:ln>
                <a:solidFill>
                  <a:srgbClr val="000000"/>
                </a:solidFill>
                <a:effectLst/>
                <a:uLnTx/>
                <a:uFillTx/>
                <a:latin typeface="VeluxForOffice"/>
                <a:ea typeface="+mn-ea"/>
                <a:cs typeface="Arial" panose="020B0604020202020204" pitchFamily="34" charset="0"/>
              </a:rPr>
              <a:t>View</a:t>
            </a:r>
            <a:r>
              <a:rPr kumimoji="0" lang="en-GB" sz="1956" b="0" i="1" u="none" strike="noStrike" kern="1200" cap="none" spc="0" normalizeH="0" baseline="0" noProof="1">
                <a:ln>
                  <a:noFill/>
                </a:ln>
                <a:solidFill>
                  <a:srgbClr val="000000"/>
                </a:solidFill>
                <a:effectLst/>
                <a:uLnTx/>
                <a:uFillTx/>
                <a:latin typeface="VeluxForOffice"/>
                <a:ea typeface="+mn-ea"/>
                <a:cs typeface="Arial" panose="020B0604020202020204" pitchFamily="34" charset="0"/>
              </a:rPr>
              <a:t> tab, set tick mark next to </a:t>
            </a:r>
            <a:r>
              <a:rPr kumimoji="0" lang="en-GB" sz="1956" b="1" i="1" u="none" strike="noStrike" kern="1200" cap="none" spc="0" normalizeH="0" baseline="0" noProof="1">
                <a:ln>
                  <a:noFill/>
                </a:ln>
                <a:solidFill>
                  <a:srgbClr val="000000"/>
                </a:solidFill>
                <a:effectLst/>
                <a:uLnTx/>
                <a:uFillTx/>
                <a:latin typeface="VeluxForOffice"/>
                <a:ea typeface="+mn-ea"/>
                <a:cs typeface="Arial" panose="020B0604020202020204" pitchFamily="34" charset="0"/>
              </a:rPr>
              <a:t>Guides</a:t>
            </a:r>
          </a:p>
          <a:p>
            <a:pPr marL="0" marR="0" lvl="0" indent="0" algn="l" defTabSz="1625620" rtl="0" eaLnBrk="1" fontAlgn="auto" latinLnBrk="0" hangingPunct="1">
              <a:lnSpc>
                <a:spcPct val="100000"/>
              </a:lnSpc>
              <a:spcBef>
                <a:spcPts val="0"/>
              </a:spcBef>
              <a:spcAft>
                <a:spcPts val="0"/>
              </a:spcAft>
              <a:buClrTx/>
              <a:buSzTx/>
              <a:buFont typeface="+mj-lt"/>
              <a:buNone/>
              <a:tabLst/>
              <a:defRPr/>
            </a:pPr>
            <a:endParaRPr kumimoji="0" lang="en-GB" sz="1956" b="0" i="1" u="none" strike="noStrike" kern="1200" cap="none" spc="0" normalizeH="0" baseline="0" noProof="1">
              <a:ln>
                <a:noFill/>
              </a:ln>
              <a:solidFill>
                <a:srgbClr val="000000"/>
              </a:solidFill>
              <a:effectLst/>
              <a:uLnTx/>
              <a:uFillTx/>
              <a:latin typeface="VeluxForOffice"/>
              <a:ea typeface="+mn-ea"/>
              <a:cs typeface="Arial" panose="020B0604020202020204" pitchFamily="34" charset="0"/>
            </a:endParaRPr>
          </a:p>
          <a:p>
            <a:pPr marL="0" marR="0" lvl="0" indent="0" algn="l" defTabSz="1625620" rtl="0" eaLnBrk="1" fontAlgn="base" latinLnBrk="0" hangingPunct="1">
              <a:lnSpc>
                <a:spcPct val="100000"/>
              </a:lnSpc>
              <a:spcBef>
                <a:spcPts val="0"/>
              </a:spcBef>
              <a:spcAft>
                <a:spcPts val="427"/>
              </a:spcAft>
              <a:buClrTx/>
              <a:buSzTx/>
              <a:buFont typeface="+mj-lt"/>
              <a:buNone/>
              <a:tabLst/>
              <a:defRPr/>
            </a:pPr>
            <a:r>
              <a:rPr kumimoji="0" lang="en-GB" sz="1956" b="1" i="1" u="none" strike="noStrike" kern="1200" cap="none" spc="0" normalizeH="0" baseline="0" noProof="1">
                <a:ln>
                  <a:noFill/>
                </a:ln>
                <a:solidFill>
                  <a:srgbClr val="000000"/>
                </a:solidFill>
                <a:effectLst/>
                <a:uLnTx/>
                <a:uFillTx/>
                <a:latin typeface="VeluxForOffice"/>
                <a:ea typeface="+mn-ea"/>
                <a:cs typeface="Arial" panose="020B0604020202020204" pitchFamily="34" charset="0"/>
              </a:rPr>
              <a:t>Hint: Alt + F9 </a:t>
            </a:r>
            <a:r>
              <a:rPr kumimoji="0" lang="en-GB" sz="1956" b="0" i="1" u="none" strike="noStrike" kern="1200" cap="none" spc="0" normalizeH="0" baseline="0" noProof="1">
                <a:ln>
                  <a:noFill/>
                </a:ln>
                <a:solidFill>
                  <a:srgbClr val="000000"/>
                </a:solidFill>
                <a:effectLst/>
                <a:uLnTx/>
                <a:uFillTx/>
                <a:latin typeface="VeluxForOffice"/>
                <a:ea typeface="+mn-ea"/>
                <a:cs typeface="Arial" panose="020B0604020202020204" pitchFamily="34" charset="0"/>
              </a:rPr>
              <a:t>for quick viewing of guides</a:t>
            </a:r>
          </a:p>
          <a:p>
            <a:pPr marL="0" marR="0" lvl="0" indent="0" algn="l" defTabSz="1625620" rtl="0" eaLnBrk="1" fontAlgn="base" latinLnBrk="0" hangingPunct="1">
              <a:lnSpc>
                <a:spcPct val="100000"/>
              </a:lnSpc>
              <a:spcBef>
                <a:spcPts val="0"/>
              </a:spcBef>
              <a:spcAft>
                <a:spcPts val="0"/>
              </a:spcAft>
              <a:buClrTx/>
              <a:buSzTx/>
              <a:buFont typeface="+mj-lt"/>
              <a:buNone/>
              <a:tabLst/>
              <a:defRPr/>
            </a:pPr>
            <a:endParaRPr kumimoji="0" lang="en-GB" sz="1956" b="0" i="1" u="none" strike="noStrike" kern="1200" cap="none" spc="0" normalizeH="0" baseline="0" noProof="1">
              <a:ln>
                <a:noFill/>
              </a:ln>
              <a:solidFill>
                <a:srgbClr val="000000"/>
              </a:solidFill>
              <a:effectLst/>
              <a:uLnTx/>
              <a:uFillTx/>
              <a:latin typeface="VeluxForOffice"/>
              <a:ea typeface="+mn-ea"/>
              <a:cs typeface="Arial" panose="020B0604020202020204" pitchFamily="34" charset="0"/>
            </a:endParaRPr>
          </a:p>
          <a:p>
            <a:pPr marL="0" marR="0" lvl="0" indent="0" algn="l" defTabSz="1625620" rtl="0" eaLnBrk="1" fontAlgn="base" latinLnBrk="0" hangingPunct="1">
              <a:lnSpc>
                <a:spcPct val="100000"/>
              </a:lnSpc>
              <a:spcBef>
                <a:spcPts val="0"/>
              </a:spcBef>
              <a:spcAft>
                <a:spcPts val="427"/>
              </a:spcAft>
              <a:buClrTx/>
              <a:buSzTx/>
              <a:buFont typeface="+mj-lt"/>
              <a:buNone/>
              <a:tabLst/>
              <a:defRPr/>
            </a:pPr>
            <a:r>
              <a:rPr kumimoji="0" lang="en-GB" sz="1956" b="1" i="1" u="none" strike="noStrike" kern="1200" cap="none" spc="0" normalizeH="0" baseline="0" noProof="1">
                <a:ln>
                  <a:noFill/>
                </a:ln>
                <a:solidFill>
                  <a:srgbClr val="000000"/>
                </a:solidFill>
                <a:effectLst/>
                <a:uLnTx/>
                <a:uFillTx/>
                <a:latin typeface="VeluxForOffice"/>
                <a:ea typeface="+mn-ea"/>
                <a:cs typeface="Arial" panose="020B0604020202020204" pitchFamily="34" charset="0"/>
              </a:rPr>
              <a:t>Manual guides</a:t>
            </a:r>
          </a:p>
          <a:p>
            <a:pPr marL="0" marR="0" lvl="0" indent="0" algn="l" defTabSz="1625620" rtl="0" eaLnBrk="1" fontAlgn="base" latinLnBrk="0" hangingPunct="1">
              <a:lnSpc>
                <a:spcPct val="100000"/>
              </a:lnSpc>
              <a:spcBef>
                <a:spcPts val="0"/>
              </a:spcBef>
              <a:spcAft>
                <a:spcPts val="427"/>
              </a:spcAft>
              <a:buClrTx/>
              <a:buSzTx/>
              <a:buFont typeface="+mj-lt"/>
              <a:buNone/>
              <a:tabLst/>
              <a:defRPr/>
            </a:pPr>
            <a:r>
              <a:rPr kumimoji="0" lang="en-GB" sz="1956" b="0" i="1" u="none" strike="noStrike" kern="1200" cap="none" spc="0" normalizeH="0" baseline="0" noProof="1">
                <a:ln>
                  <a:noFill/>
                </a:ln>
                <a:solidFill>
                  <a:srgbClr val="000000"/>
                </a:solidFill>
                <a:effectLst/>
                <a:uLnTx/>
                <a:uFillTx/>
                <a:latin typeface="VeluxForOffice"/>
                <a:ea typeface="+mn-ea"/>
                <a:cs typeface="Arial" panose="020B0604020202020204" pitchFamily="34" charset="0"/>
              </a:rPr>
              <a:t>Make manual guides, right-click on the page choose </a:t>
            </a:r>
            <a:br>
              <a:rPr kumimoji="0" lang="en-GB" sz="1956" b="0" i="1" u="none" strike="noStrike" kern="1200" cap="none" spc="0" normalizeH="0" baseline="0" noProof="1">
                <a:ln>
                  <a:noFill/>
                </a:ln>
                <a:solidFill>
                  <a:srgbClr val="000000"/>
                </a:solidFill>
                <a:effectLst/>
                <a:uLnTx/>
                <a:uFillTx/>
                <a:latin typeface="VeluxForOffice"/>
                <a:ea typeface="+mn-ea"/>
                <a:cs typeface="Arial" panose="020B0604020202020204" pitchFamily="34" charset="0"/>
              </a:rPr>
            </a:br>
            <a:r>
              <a:rPr kumimoji="0" lang="en-GB" sz="1956" b="1" i="1" u="none" strike="noStrike" kern="1200" cap="none" spc="0" normalizeH="0" baseline="0" noProof="1">
                <a:ln>
                  <a:noFill/>
                </a:ln>
                <a:solidFill>
                  <a:srgbClr val="000000"/>
                </a:solidFill>
                <a:effectLst/>
                <a:uLnTx/>
                <a:uFillTx/>
                <a:latin typeface="VeluxForOffice"/>
                <a:ea typeface="+mn-ea"/>
                <a:cs typeface="Arial" panose="020B0604020202020204" pitchFamily="34" charset="0"/>
              </a:rPr>
              <a:t>Grid and Guides – Add xxx Guide </a:t>
            </a:r>
            <a:r>
              <a:rPr kumimoji="0" lang="en-GB" sz="1956" b="0" i="1" u="none" strike="noStrike" kern="1200" cap="none" spc="0" normalizeH="0" baseline="0" noProof="1">
                <a:ln>
                  <a:noFill/>
                </a:ln>
                <a:solidFill>
                  <a:srgbClr val="000000"/>
                </a:solidFill>
                <a:effectLst/>
                <a:uLnTx/>
                <a:uFillTx/>
                <a:latin typeface="VeluxForOffice"/>
                <a:ea typeface="+mn-ea"/>
                <a:cs typeface="Arial" panose="020B0604020202020204" pitchFamily="34" charset="0"/>
              </a:rPr>
              <a:t>they will then </a:t>
            </a:r>
            <a:br>
              <a:rPr kumimoji="0" lang="en-GB" sz="1956" b="0" i="1" u="none" strike="noStrike" kern="1200" cap="none" spc="0" normalizeH="0" baseline="0" noProof="1">
                <a:ln>
                  <a:noFill/>
                </a:ln>
                <a:solidFill>
                  <a:srgbClr val="000000"/>
                </a:solidFill>
                <a:effectLst/>
                <a:uLnTx/>
                <a:uFillTx/>
                <a:latin typeface="VeluxForOffice"/>
                <a:ea typeface="+mn-ea"/>
                <a:cs typeface="Arial" panose="020B0604020202020204" pitchFamily="34" charset="0"/>
              </a:rPr>
            </a:br>
            <a:r>
              <a:rPr kumimoji="0" lang="en-GB" sz="1956" b="0" i="1" u="none" strike="noStrike" kern="1200" cap="none" spc="0" normalizeH="0" baseline="0" noProof="1">
                <a:ln>
                  <a:noFill/>
                </a:ln>
                <a:solidFill>
                  <a:srgbClr val="000000"/>
                </a:solidFill>
                <a:effectLst/>
                <a:uLnTx/>
                <a:uFillTx/>
                <a:latin typeface="VeluxForOffice"/>
                <a:ea typeface="+mn-ea"/>
                <a:cs typeface="Arial" panose="020B0604020202020204" pitchFamily="34" charset="0"/>
              </a:rPr>
              <a:t>appear on all </a:t>
            </a:r>
            <a:br>
              <a:rPr kumimoji="0" lang="en-GB" sz="1956" b="0" i="1" u="none" strike="noStrike" kern="1200" cap="none" spc="0" normalizeH="0" baseline="0" noProof="1">
                <a:ln>
                  <a:noFill/>
                </a:ln>
                <a:solidFill>
                  <a:srgbClr val="000000"/>
                </a:solidFill>
                <a:effectLst/>
                <a:uLnTx/>
                <a:uFillTx/>
                <a:latin typeface="VeluxForOffice"/>
                <a:ea typeface="+mn-ea"/>
                <a:cs typeface="Arial" panose="020B0604020202020204" pitchFamily="34" charset="0"/>
              </a:rPr>
            </a:br>
            <a:r>
              <a:rPr kumimoji="0" lang="en-GB" sz="1956" b="0" i="1" u="none" strike="noStrike" kern="1200" cap="none" spc="0" normalizeH="0" baseline="0" noProof="1">
                <a:ln>
                  <a:noFill/>
                </a:ln>
                <a:solidFill>
                  <a:srgbClr val="000000"/>
                </a:solidFill>
                <a:effectLst/>
                <a:uLnTx/>
                <a:uFillTx/>
                <a:latin typeface="VeluxForOffice"/>
                <a:ea typeface="+mn-ea"/>
                <a:cs typeface="Arial" panose="020B0604020202020204" pitchFamily="34" charset="0"/>
              </a:rPr>
              <a:t>your slides</a:t>
            </a:r>
          </a:p>
          <a:p>
            <a:pPr eaLnBrk="1" hangingPunct="1">
              <a:spcAft>
                <a:spcPts val="1067"/>
              </a:spcAft>
              <a:defRPr/>
            </a:pPr>
            <a:endParaRPr lang="en-GB" sz="1956" b="0" i="1" noProof="1">
              <a:solidFill>
                <a:schemeClr val="tx1"/>
              </a:solidFill>
              <a:latin typeface="+mn-lt"/>
              <a:cs typeface="Arial" panose="020B0604020202020204" pitchFamily="34" charset="0"/>
            </a:endParaRPr>
          </a:p>
        </p:txBody>
      </p:sp>
      <p:sp>
        <p:nvSpPr>
          <p:cNvPr id="18" name="AutoShape 4"/>
          <p:cNvSpPr>
            <a:spLocks/>
          </p:cNvSpPr>
          <p:nvPr userDrawn="1"/>
        </p:nvSpPr>
        <p:spPr bwMode="gray">
          <a:xfrm>
            <a:off x="2398247" y="1907903"/>
            <a:ext cx="1444044" cy="17900413"/>
          </a:xfrm>
          <a:prstGeom prst="rect">
            <a:avLst/>
          </a:prstGeom>
          <a:noFill/>
          <a:ln w="12700" algn="ctr">
            <a:noFill/>
            <a:miter lim="800000"/>
            <a:headEnd/>
            <a:tailEnd/>
          </a:ln>
          <a:effectLst/>
        </p:spPr>
        <p:txBody>
          <a:bodyPr wrap="square" lIns="0" tIns="0" rIns="0" bIns="0">
            <a:spAutoFit/>
          </a:bodyPr>
          <a:lstStyle/>
          <a:p>
            <a:pPr fontAlgn="auto">
              <a:spcBef>
                <a:spcPts val="0"/>
              </a:spcBef>
              <a:spcAft>
                <a:spcPts val="1067"/>
              </a:spcAft>
              <a:buFont typeface="+mj-lt"/>
              <a:buNone/>
              <a:defRPr/>
            </a:pPr>
            <a:r>
              <a:rPr lang="en-GB" sz="1956" b="1" i="1" noProof="1">
                <a:solidFill>
                  <a:schemeClr val="tx1"/>
                </a:solidFill>
                <a:latin typeface="+mn-lt"/>
                <a:cs typeface="Arial" panose="020B0604020202020204" pitchFamily="34" charset="0"/>
              </a:rPr>
              <a:t>Insert picture</a:t>
            </a:r>
          </a:p>
          <a:p>
            <a:pPr eaLnBrk="1" fontAlgn="auto" hangingPunct="1">
              <a:spcBef>
                <a:spcPts val="0"/>
              </a:spcBef>
              <a:spcAft>
                <a:spcPts val="427"/>
              </a:spcAft>
              <a:buFont typeface="+mj-lt"/>
              <a:buNone/>
              <a:defRPr/>
            </a:pPr>
            <a:r>
              <a:rPr lang="en-GB" sz="1956" i="1" noProof="1">
                <a:solidFill>
                  <a:schemeClr val="tx1"/>
                </a:solidFill>
                <a:latin typeface="+mn-lt"/>
                <a:cs typeface="Arial" panose="020B0604020202020204" pitchFamily="34" charset="0"/>
              </a:rPr>
              <a:t>On slides with pictureplaceholder, </a:t>
            </a:r>
            <a:br>
              <a:rPr lang="en-GB" sz="1956" i="1" noProof="1">
                <a:solidFill>
                  <a:schemeClr val="tx1"/>
                </a:solidFill>
                <a:latin typeface="+mn-lt"/>
                <a:cs typeface="Arial" panose="020B0604020202020204" pitchFamily="34" charset="0"/>
              </a:rPr>
            </a:br>
            <a:r>
              <a:rPr lang="en-GB" sz="1956" i="1" noProof="1">
                <a:solidFill>
                  <a:schemeClr val="tx1"/>
                </a:solidFill>
                <a:latin typeface="+mn-lt"/>
                <a:cs typeface="Arial" panose="020B0604020202020204" pitchFamily="34" charset="0"/>
              </a:rPr>
              <a:t>click on the icon and</a:t>
            </a:r>
            <a:r>
              <a:rPr lang="en-GB" sz="1956" i="1" baseline="0" noProof="1">
                <a:solidFill>
                  <a:schemeClr val="tx1"/>
                </a:solidFill>
                <a:latin typeface="+mn-lt"/>
                <a:cs typeface="Arial" panose="020B0604020202020204" pitchFamily="34" charset="0"/>
              </a:rPr>
              <a:t> choose </a:t>
            </a:r>
            <a:r>
              <a:rPr lang="en-GB" sz="1956" b="1" i="1" noProof="1">
                <a:solidFill>
                  <a:schemeClr val="tx1"/>
                </a:solidFill>
                <a:latin typeface="+mn-lt"/>
                <a:cs typeface="Arial" panose="020B0604020202020204" pitchFamily="34" charset="0"/>
              </a:rPr>
              <a:t>Insert</a:t>
            </a:r>
          </a:p>
          <a:p>
            <a:pPr eaLnBrk="1" fontAlgn="auto" hangingPunct="1">
              <a:spcBef>
                <a:spcPts val="0"/>
              </a:spcBef>
              <a:spcAft>
                <a:spcPts val="427"/>
              </a:spcAft>
              <a:buFont typeface="+mj-lt"/>
              <a:buNone/>
              <a:defRPr/>
            </a:pPr>
            <a:endParaRPr lang="en-GB" sz="1956" b="1" i="1" noProof="1">
              <a:solidFill>
                <a:schemeClr val="tx1"/>
              </a:solidFill>
              <a:latin typeface="+mn-lt"/>
              <a:cs typeface="Arial" panose="020B0604020202020204" pitchFamily="34" charset="0"/>
            </a:endParaRPr>
          </a:p>
          <a:p>
            <a:pPr marL="0" marR="0" lvl="0" indent="0" algn="l" defTabSz="1625620" rtl="0" eaLnBrk="1" fontAlgn="base" latinLnBrk="0" hangingPunct="1">
              <a:lnSpc>
                <a:spcPct val="100000"/>
              </a:lnSpc>
              <a:spcBef>
                <a:spcPts val="0"/>
              </a:spcBef>
              <a:spcAft>
                <a:spcPts val="1067"/>
              </a:spcAft>
              <a:buClrTx/>
              <a:buSzTx/>
              <a:buFontTx/>
              <a:buNone/>
              <a:tabLst/>
              <a:defRPr/>
            </a:pPr>
            <a:r>
              <a:rPr kumimoji="0" lang="en-GB" sz="1956" b="1" i="1" u="none" strike="noStrike" kern="1200" cap="none" spc="0" normalizeH="0" baseline="0" noProof="1">
                <a:ln>
                  <a:noFill/>
                </a:ln>
                <a:solidFill>
                  <a:srgbClr val="000000"/>
                </a:solidFill>
                <a:effectLst/>
                <a:uLnTx/>
                <a:uFillTx/>
                <a:latin typeface="VeluxForOffice"/>
                <a:ea typeface="+mn-ea"/>
                <a:cs typeface="Arial" panose="020B0604020202020204" pitchFamily="34" charset="0"/>
              </a:rPr>
              <a:t>Change picture</a:t>
            </a:r>
          </a:p>
          <a:p>
            <a:pPr marL="0" marR="0" lvl="0" indent="0" algn="l" defTabSz="1625620" rtl="0" eaLnBrk="1" fontAlgn="base" latinLnBrk="0" hangingPunct="1">
              <a:lnSpc>
                <a:spcPct val="100000"/>
              </a:lnSpc>
              <a:spcBef>
                <a:spcPts val="0"/>
              </a:spcBef>
              <a:spcAft>
                <a:spcPts val="1067"/>
              </a:spcAft>
              <a:buClrTx/>
              <a:buSzTx/>
              <a:buFontTx/>
              <a:buNone/>
              <a:tabLst/>
              <a:defRPr/>
            </a:pPr>
            <a:r>
              <a:rPr kumimoji="0" lang="en-GB" sz="1956" b="1" i="1" u="none" strike="noStrike" kern="1200" cap="none" spc="0" normalizeH="0" baseline="0" noProof="1">
                <a:ln>
                  <a:noFill/>
                </a:ln>
                <a:solidFill>
                  <a:srgbClr val="000000"/>
                </a:solidFill>
                <a:effectLst/>
                <a:uLnTx/>
                <a:uFillTx/>
                <a:latin typeface="VeluxForOffice"/>
                <a:ea typeface="+mn-ea"/>
                <a:cs typeface="Arial" panose="020B0604020202020204" pitchFamily="34" charset="0"/>
              </a:rPr>
              <a:t>1. </a:t>
            </a:r>
            <a:r>
              <a:rPr kumimoji="0" lang="en-GB" sz="1956" b="0" i="1" u="none" strike="noStrike" kern="1200" cap="none" spc="0" normalizeH="0" baseline="0" noProof="1">
                <a:ln>
                  <a:noFill/>
                </a:ln>
                <a:solidFill>
                  <a:srgbClr val="000000"/>
                </a:solidFill>
                <a:effectLst/>
                <a:uLnTx/>
                <a:uFillTx/>
                <a:latin typeface="VeluxForOffice"/>
                <a:ea typeface="+mn-ea"/>
                <a:cs typeface="Arial" panose="020B0604020202020204" pitchFamily="34" charset="0"/>
              </a:rPr>
              <a:t>Click </a:t>
            </a:r>
            <a:r>
              <a:rPr kumimoji="0" lang="en-GB" sz="1956" b="1" i="1" u="none" strike="noStrike" kern="1200" cap="none" spc="0" normalizeH="0" baseline="0" noProof="1">
                <a:ln>
                  <a:noFill/>
                </a:ln>
                <a:solidFill>
                  <a:srgbClr val="000000"/>
                </a:solidFill>
                <a:effectLst/>
                <a:uLnTx/>
                <a:uFillTx/>
                <a:latin typeface="VeluxForOffice"/>
                <a:ea typeface="+mn-ea"/>
                <a:cs typeface="Arial" panose="020B0604020202020204" pitchFamily="34" charset="0"/>
              </a:rPr>
              <a:t>Crop </a:t>
            </a:r>
            <a:r>
              <a:rPr kumimoji="0" lang="en-GB" sz="1956" b="0" i="1" u="none" strike="noStrike" kern="1200" cap="none" spc="0" normalizeH="0" baseline="0" noProof="1">
                <a:ln>
                  <a:noFill/>
                </a:ln>
                <a:solidFill>
                  <a:srgbClr val="000000"/>
                </a:solidFill>
                <a:effectLst/>
                <a:uLnTx/>
                <a:uFillTx/>
                <a:latin typeface="VeluxForOffice"/>
                <a:ea typeface="+mn-ea"/>
                <a:cs typeface="Arial" panose="020B0604020202020204" pitchFamily="34" charset="0"/>
              </a:rPr>
              <a:t>to change size or focus</a:t>
            </a:r>
            <a:br>
              <a:rPr kumimoji="0" lang="en-GB" sz="1956" b="0" i="1" u="none" strike="noStrike" kern="1200" cap="none" spc="0" normalizeH="0" baseline="0" noProof="1">
                <a:ln>
                  <a:noFill/>
                </a:ln>
                <a:solidFill>
                  <a:srgbClr val="000000"/>
                </a:solidFill>
                <a:effectLst/>
                <a:uLnTx/>
                <a:uFillTx/>
                <a:latin typeface="VeluxForOffice"/>
                <a:ea typeface="+mn-ea"/>
                <a:cs typeface="Arial" panose="020B0604020202020204" pitchFamily="34" charset="0"/>
              </a:rPr>
            </a:br>
            <a:r>
              <a:rPr kumimoji="0" lang="en-GB" sz="1956" b="0" i="1" u="none" strike="noStrike" kern="1200" cap="none" spc="0" normalizeH="0" baseline="0" noProof="1">
                <a:ln>
                  <a:noFill/>
                </a:ln>
                <a:solidFill>
                  <a:srgbClr val="000000"/>
                </a:solidFill>
                <a:effectLst/>
                <a:uLnTx/>
                <a:uFillTx/>
                <a:latin typeface="VeluxForOffice"/>
                <a:ea typeface="+mn-ea"/>
                <a:cs typeface="Arial" panose="020B0604020202020204" pitchFamily="34" charset="0"/>
              </a:rPr>
              <a:t>of the picture</a:t>
            </a:r>
            <a:endParaRPr kumimoji="0" lang="en-GB" sz="1956" b="0" i="1" u="none" strike="sngStrike" kern="1200" cap="none" spc="0" normalizeH="0" baseline="0" noProof="1">
              <a:ln>
                <a:noFill/>
              </a:ln>
              <a:solidFill>
                <a:srgbClr val="000000"/>
              </a:solidFill>
              <a:effectLst/>
              <a:uLnTx/>
              <a:uFillTx/>
              <a:latin typeface="VeluxForOffice"/>
              <a:ea typeface="+mn-ea"/>
              <a:cs typeface="Arial" panose="020B0604020202020204" pitchFamily="34" charset="0"/>
            </a:endParaRPr>
          </a:p>
          <a:p>
            <a:pPr marL="0" marR="0" lvl="0" indent="0" algn="l" defTabSz="1625620" rtl="0" eaLnBrk="1" fontAlgn="base" latinLnBrk="0" hangingPunct="1">
              <a:lnSpc>
                <a:spcPct val="100000"/>
              </a:lnSpc>
              <a:spcBef>
                <a:spcPct val="0"/>
              </a:spcBef>
              <a:spcAft>
                <a:spcPts val="1067"/>
              </a:spcAft>
              <a:buClrTx/>
              <a:buSzTx/>
              <a:buFontTx/>
              <a:buNone/>
              <a:tabLst/>
              <a:defRPr/>
            </a:pPr>
            <a:r>
              <a:rPr kumimoji="0" lang="en-GB" altLang="da-DK" sz="1956" b="1" i="1" u="none" strike="noStrike" kern="1200" cap="none" spc="0" normalizeH="0" baseline="0" noProof="1">
                <a:ln>
                  <a:noFill/>
                </a:ln>
                <a:solidFill>
                  <a:srgbClr val="000000"/>
                </a:solidFill>
                <a:effectLst/>
                <a:uLnTx/>
                <a:uFillTx/>
                <a:latin typeface="VeluxForOffice"/>
                <a:ea typeface="+mn-ea"/>
                <a:cs typeface="Arial" panose="020B0604020202020204" pitchFamily="34" charset="0"/>
              </a:rPr>
              <a:t>2. </a:t>
            </a:r>
            <a:r>
              <a:rPr kumimoji="0" lang="en-GB" altLang="da-DK" sz="1956" b="0" i="1" u="none" strike="noStrike" kern="1200" cap="none" spc="0" normalizeH="0" baseline="0" noProof="1">
                <a:ln>
                  <a:noFill/>
                </a:ln>
                <a:solidFill>
                  <a:srgbClr val="000000"/>
                </a:solidFill>
                <a:effectLst/>
                <a:uLnTx/>
                <a:uFillTx/>
                <a:latin typeface="VeluxForOffice"/>
                <a:ea typeface="+mn-ea"/>
                <a:cs typeface="Arial" panose="020B0604020202020204" pitchFamily="34" charset="0"/>
              </a:rPr>
              <a:t>If you want to scale the picture, hold </a:t>
            </a:r>
            <a:r>
              <a:rPr kumimoji="0" lang="en-GB" altLang="da-DK" sz="1956" b="1" i="1" u="none" strike="noStrike" kern="1200" cap="none" spc="0" normalizeH="0" baseline="0" noProof="1">
                <a:ln>
                  <a:noFill/>
                </a:ln>
                <a:solidFill>
                  <a:srgbClr val="000000"/>
                </a:solidFill>
                <a:effectLst/>
                <a:uLnTx/>
                <a:uFillTx/>
                <a:latin typeface="VeluxForOffice"/>
                <a:ea typeface="+mn-ea"/>
                <a:cs typeface="Arial" panose="020B0604020202020204" pitchFamily="34" charset="0"/>
              </a:rPr>
              <a:t>SHIFT-</a:t>
            </a:r>
            <a:r>
              <a:rPr kumimoji="0" lang="en-GB" altLang="da-DK" sz="1956" b="0" i="1" u="none" strike="noStrike" kern="1200" cap="none" spc="0" normalizeH="0" baseline="0" noProof="1">
                <a:ln>
                  <a:noFill/>
                </a:ln>
                <a:solidFill>
                  <a:srgbClr val="000000"/>
                </a:solidFill>
                <a:effectLst/>
                <a:uLnTx/>
                <a:uFillTx/>
                <a:latin typeface="VeluxForOffice"/>
                <a:ea typeface="+mn-ea"/>
                <a:cs typeface="Arial" panose="020B0604020202020204" pitchFamily="34" charset="0"/>
              </a:rPr>
              <a:t>key down while dragging the corners of the picture</a:t>
            </a:r>
          </a:p>
          <a:p>
            <a:pPr marL="0" marR="0" lvl="0" indent="0" algn="l" defTabSz="1625620" rtl="0" eaLnBrk="1" fontAlgn="base" latinLnBrk="0" hangingPunct="1">
              <a:lnSpc>
                <a:spcPct val="100000"/>
              </a:lnSpc>
              <a:spcBef>
                <a:spcPct val="0"/>
              </a:spcBef>
              <a:spcAft>
                <a:spcPts val="1067"/>
              </a:spcAft>
              <a:buClrTx/>
              <a:buSzTx/>
              <a:buFontTx/>
              <a:buNone/>
              <a:tabLst/>
              <a:defRPr/>
            </a:pPr>
            <a:r>
              <a:rPr kumimoji="0" lang="en-GB" altLang="da-DK" sz="1956" b="1" i="1" u="none" strike="noStrike" kern="1200" cap="none" spc="0" normalizeH="0" baseline="0" noProof="1">
                <a:ln>
                  <a:noFill/>
                </a:ln>
                <a:solidFill>
                  <a:srgbClr val="000000"/>
                </a:solidFill>
                <a:effectLst/>
                <a:uLnTx/>
                <a:uFillTx/>
                <a:latin typeface="VeluxForOffice"/>
                <a:ea typeface="+mn-ea"/>
                <a:cs typeface="Arial" panose="020B0604020202020204" pitchFamily="34" charset="0"/>
              </a:rPr>
              <a:t>Hint:</a:t>
            </a:r>
            <a:r>
              <a:rPr kumimoji="0" lang="en-GB" altLang="da-DK" sz="1956" b="0" i="1" u="none" strike="noStrike" kern="1200" cap="none" spc="0" normalizeH="0" baseline="0" noProof="1">
                <a:ln>
                  <a:noFill/>
                </a:ln>
                <a:solidFill>
                  <a:srgbClr val="000000"/>
                </a:solidFill>
                <a:effectLst/>
                <a:uLnTx/>
                <a:uFillTx/>
                <a:latin typeface="VeluxForOffice"/>
                <a:ea typeface="+mn-ea"/>
                <a:cs typeface="Arial" panose="020B0604020202020204" pitchFamily="34" charset="0"/>
              </a:rPr>
              <a:t> If you delete the picture and  insert a new one, the picture may lie in front of the text or graphic, if this happens, select the picture, right-click and choose </a:t>
            </a:r>
            <a:r>
              <a:rPr kumimoji="0" lang="en-GB" altLang="da-DK" sz="1956" b="1" i="1" u="none" strike="noStrike" kern="1200" cap="none" spc="0" normalizeH="0" baseline="0" noProof="1">
                <a:ln>
                  <a:noFill/>
                </a:ln>
                <a:solidFill>
                  <a:srgbClr val="000000"/>
                </a:solidFill>
                <a:effectLst/>
                <a:uLnTx/>
                <a:uFillTx/>
                <a:latin typeface="VeluxForOffice"/>
                <a:ea typeface="+mn-ea"/>
                <a:cs typeface="Arial" panose="020B0604020202020204" pitchFamily="34" charset="0"/>
              </a:rPr>
              <a:t>Send to Back</a:t>
            </a:r>
          </a:p>
          <a:p>
            <a:pPr marL="0" marR="0" lvl="0" indent="0" algn="l" defTabSz="1625620" rtl="0" eaLnBrk="1" fontAlgn="base" latinLnBrk="0" hangingPunct="1">
              <a:lnSpc>
                <a:spcPct val="100000"/>
              </a:lnSpc>
              <a:spcBef>
                <a:spcPct val="0"/>
              </a:spcBef>
              <a:spcAft>
                <a:spcPts val="533"/>
              </a:spcAft>
              <a:buClrTx/>
              <a:buSzTx/>
              <a:buFontTx/>
              <a:buNone/>
              <a:tabLst/>
              <a:defRPr/>
            </a:pPr>
            <a:endParaRPr kumimoji="0" lang="en-GB" altLang="da-DK" sz="1956" b="1" i="1" u="none" strike="noStrike" kern="1200" cap="none" spc="0" normalizeH="0" baseline="0" noProof="1">
              <a:ln>
                <a:noFill/>
              </a:ln>
              <a:solidFill>
                <a:srgbClr val="000000"/>
              </a:solidFill>
              <a:effectLst/>
              <a:uLnTx/>
              <a:uFillTx/>
              <a:latin typeface="VeluxForOffice"/>
              <a:ea typeface="+mn-ea"/>
              <a:cs typeface="Arial" panose="020B0604020202020204" pitchFamily="34" charset="0"/>
            </a:endParaRPr>
          </a:p>
          <a:p>
            <a:pPr marL="0" marR="0" lvl="0" indent="0" algn="l" defTabSz="1625620" rtl="0" eaLnBrk="0" fontAlgn="auto" latinLnBrk="0" hangingPunct="0">
              <a:lnSpc>
                <a:spcPct val="100000"/>
              </a:lnSpc>
              <a:spcBef>
                <a:spcPts val="0"/>
              </a:spcBef>
              <a:spcAft>
                <a:spcPts val="1067"/>
              </a:spcAft>
              <a:buClrTx/>
              <a:buSzTx/>
              <a:buFont typeface="+mj-lt"/>
              <a:buNone/>
              <a:tabLst/>
              <a:defRPr/>
            </a:pPr>
            <a:r>
              <a:rPr kumimoji="0" lang="en-GB" sz="1956" b="1" i="1" u="none" strike="noStrike" kern="1200" cap="none" spc="0" normalizeH="0" baseline="0" noProof="1">
                <a:ln>
                  <a:noFill/>
                </a:ln>
                <a:solidFill>
                  <a:srgbClr val="000000"/>
                </a:solidFill>
                <a:effectLst/>
                <a:uLnTx/>
                <a:uFillTx/>
                <a:latin typeface="VeluxForOffice"/>
                <a:ea typeface="+mn-ea"/>
                <a:cs typeface="Arial" panose="020B0604020202020204" pitchFamily="34" charset="0"/>
              </a:rPr>
              <a:t>Reset slide</a:t>
            </a:r>
          </a:p>
          <a:p>
            <a:pPr marL="0" marR="0" lvl="0" indent="0" algn="l" defTabSz="1625133" rtl="0" eaLnBrk="1" fontAlgn="auto" latinLnBrk="0" hangingPunct="1">
              <a:lnSpc>
                <a:spcPct val="100000"/>
              </a:lnSpc>
              <a:spcBef>
                <a:spcPts val="0"/>
              </a:spcBef>
              <a:spcAft>
                <a:spcPts val="1067"/>
              </a:spcAft>
              <a:buClrTx/>
              <a:buSzTx/>
              <a:buFont typeface="+mj-lt"/>
              <a:buNone/>
              <a:tabLst/>
              <a:defRPr/>
            </a:pPr>
            <a:r>
              <a:rPr kumimoji="0" lang="en-GB" altLang="da-DK" sz="1956" b="1" i="1" u="none" strike="noStrike" kern="1200" cap="none" spc="0" normalizeH="0" baseline="0" noProof="1">
                <a:ln>
                  <a:noFill/>
                </a:ln>
                <a:solidFill>
                  <a:srgbClr val="000000"/>
                </a:solidFill>
                <a:effectLst/>
                <a:uLnTx/>
                <a:uFillTx/>
                <a:latin typeface="VeluxForOffice"/>
                <a:ea typeface="+mn-ea"/>
                <a:cs typeface="Arial" panose="020B0604020202020204" pitchFamily="34" charset="0"/>
              </a:rPr>
              <a:t>1.</a:t>
            </a:r>
            <a:r>
              <a:rPr kumimoji="0" lang="en-GB" altLang="da-DK" sz="1956" b="0" i="1" u="none" strike="noStrike" kern="1200" cap="none" spc="0" normalizeH="0" baseline="0" noProof="1">
                <a:ln>
                  <a:noFill/>
                </a:ln>
                <a:solidFill>
                  <a:srgbClr val="000000"/>
                </a:solidFill>
                <a:effectLst/>
                <a:uLnTx/>
                <a:uFillTx/>
                <a:latin typeface="VeluxForOffice"/>
                <a:ea typeface="+mn-ea"/>
                <a:cs typeface="Arial" panose="020B0604020202020204" pitchFamily="34" charset="0"/>
              </a:rPr>
              <a:t> Click the </a:t>
            </a:r>
            <a:r>
              <a:rPr kumimoji="0" lang="en-GB" altLang="da-DK" sz="1956" b="1" i="1" u="none" strike="noStrike" kern="1200" cap="none" spc="0" normalizeH="0" baseline="0" noProof="1">
                <a:ln>
                  <a:noFill/>
                </a:ln>
                <a:solidFill>
                  <a:srgbClr val="000000"/>
                </a:solidFill>
                <a:effectLst/>
                <a:uLnTx/>
                <a:uFillTx/>
                <a:latin typeface="VeluxForOffice"/>
                <a:ea typeface="+mn-ea"/>
                <a:cs typeface="Arial" panose="020B0604020202020204" pitchFamily="34" charset="0"/>
              </a:rPr>
              <a:t>Home tab</a:t>
            </a:r>
            <a:endParaRPr kumimoji="0" lang="en-GB" altLang="da-DK" sz="1956" b="0" i="1" u="none" strike="sngStrike" kern="1200" cap="none" spc="0" normalizeH="0" baseline="0" noProof="1">
              <a:ln>
                <a:noFill/>
              </a:ln>
              <a:solidFill>
                <a:srgbClr val="000000"/>
              </a:solidFill>
              <a:effectLst/>
              <a:uLnTx/>
              <a:uFillTx/>
              <a:latin typeface="VeluxForOffice"/>
              <a:ea typeface="+mn-ea"/>
              <a:cs typeface="Arial" panose="020B0604020202020204" pitchFamily="34" charset="0"/>
            </a:endParaRPr>
          </a:p>
          <a:p>
            <a:pPr marL="0" marR="0" lvl="0" indent="0" algn="l" defTabSz="1625133" rtl="0" eaLnBrk="1" fontAlgn="auto" latinLnBrk="0" hangingPunct="1">
              <a:lnSpc>
                <a:spcPct val="100000"/>
              </a:lnSpc>
              <a:spcBef>
                <a:spcPts val="0"/>
              </a:spcBef>
              <a:spcAft>
                <a:spcPts val="427"/>
              </a:spcAft>
              <a:buClrTx/>
              <a:buSzTx/>
              <a:buFont typeface="+mj-lt"/>
              <a:buNone/>
              <a:tabLst/>
              <a:defRPr/>
            </a:pPr>
            <a:r>
              <a:rPr kumimoji="0" lang="en-GB" altLang="da-DK" sz="1956" b="1" i="1" u="none" strike="noStrike" kern="1200" cap="none" spc="0" normalizeH="0" baseline="0" noProof="1">
                <a:ln>
                  <a:noFill/>
                </a:ln>
                <a:solidFill>
                  <a:srgbClr val="000000"/>
                </a:solidFill>
                <a:effectLst/>
                <a:uLnTx/>
                <a:uFillTx/>
                <a:latin typeface="VeluxForOffice"/>
                <a:ea typeface="+mn-ea"/>
                <a:cs typeface="Arial" panose="020B0604020202020204" pitchFamily="34" charset="0"/>
              </a:rPr>
              <a:t>2. </a:t>
            </a:r>
            <a:r>
              <a:rPr kumimoji="0" lang="en-GB" altLang="da-DK" sz="1956" b="0" i="1" u="none" strike="noStrike" kern="1200" cap="none" spc="0" normalizeH="0" baseline="0" noProof="1">
                <a:ln>
                  <a:noFill/>
                </a:ln>
                <a:solidFill>
                  <a:srgbClr val="000000"/>
                </a:solidFill>
                <a:effectLst/>
                <a:uLnTx/>
                <a:uFillTx/>
                <a:latin typeface="VeluxForOffice"/>
                <a:ea typeface="+mn-ea"/>
                <a:cs typeface="Arial" panose="020B0604020202020204" pitchFamily="34" charset="0"/>
              </a:rPr>
              <a:t>Click the </a:t>
            </a:r>
            <a:r>
              <a:rPr kumimoji="0" lang="en-GB" altLang="da-DK" sz="1956" b="1" i="1" u="none" strike="noStrike" kern="1200" cap="none" spc="0" normalizeH="0" baseline="0" noProof="1">
                <a:ln>
                  <a:noFill/>
                </a:ln>
                <a:solidFill>
                  <a:srgbClr val="000000"/>
                </a:solidFill>
                <a:effectLst/>
                <a:uLnTx/>
                <a:uFillTx/>
                <a:latin typeface="VeluxForOffice"/>
                <a:ea typeface="+mn-ea"/>
                <a:cs typeface="Arial" panose="020B0604020202020204" pitchFamily="34" charset="0"/>
              </a:rPr>
              <a:t>Reset </a:t>
            </a:r>
            <a:r>
              <a:rPr kumimoji="0" lang="en-GB" altLang="da-DK" sz="1956" b="0" i="1" u="none" strike="noStrike" kern="1200" cap="none" spc="0" normalizeH="0" baseline="0" noProof="1">
                <a:ln>
                  <a:noFill/>
                </a:ln>
                <a:solidFill>
                  <a:srgbClr val="000000"/>
                </a:solidFill>
                <a:effectLst/>
                <a:uLnTx/>
                <a:uFillTx/>
                <a:latin typeface="VeluxForOffice"/>
                <a:ea typeface="+mn-ea"/>
                <a:cs typeface="Arial" panose="020B0604020202020204" pitchFamily="34" charset="0"/>
              </a:rPr>
              <a:t>menu to reset position, size and formatting of the slide placeholders to their default settings</a:t>
            </a:r>
          </a:p>
          <a:p>
            <a:pPr marL="0" marR="0" lvl="0" indent="0" algn="l" defTabSz="1625620" rtl="0" eaLnBrk="1" fontAlgn="base" latinLnBrk="0" hangingPunct="1">
              <a:lnSpc>
                <a:spcPct val="100000"/>
              </a:lnSpc>
              <a:spcBef>
                <a:spcPct val="0"/>
              </a:spcBef>
              <a:spcAft>
                <a:spcPts val="1067"/>
              </a:spcAft>
              <a:buClrTx/>
              <a:buSzTx/>
              <a:buFontTx/>
              <a:buNone/>
              <a:tabLst/>
              <a:defRPr/>
            </a:pPr>
            <a:endParaRPr kumimoji="0" lang="en-GB" altLang="da-DK" sz="1956" b="1" i="1" u="none" strike="noStrike" kern="1200" cap="none" spc="0" normalizeH="0" baseline="0" noProof="1">
              <a:ln>
                <a:noFill/>
              </a:ln>
              <a:solidFill>
                <a:srgbClr val="000000"/>
              </a:solidFill>
              <a:effectLst/>
              <a:uLnTx/>
              <a:uFillTx/>
              <a:latin typeface="VeluxForOffice"/>
              <a:ea typeface="+mn-ea"/>
              <a:cs typeface="Arial" panose="020B0604020202020204" pitchFamily="34" charset="0"/>
            </a:endParaRPr>
          </a:p>
          <a:p>
            <a:pPr eaLnBrk="1" fontAlgn="auto" hangingPunct="1">
              <a:spcBef>
                <a:spcPts val="0"/>
              </a:spcBef>
              <a:spcAft>
                <a:spcPts val="427"/>
              </a:spcAft>
              <a:buFont typeface="+mj-lt"/>
              <a:buNone/>
              <a:defRPr/>
            </a:pPr>
            <a:endParaRPr lang="en-GB" sz="1956" b="1" i="1" noProof="1">
              <a:solidFill>
                <a:schemeClr val="tx1"/>
              </a:solidFill>
              <a:latin typeface="+mn-lt"/>
              <a:cs typeface="Arial" panose="020B0604020202020204" pitchFamily="34" charset="0"/>
            </a:endParaRPr>
          </a:p>
        </p:txBody>
      </p:sp>
      <p:pic>
        <p:nvPicPr>
          <p:cNvPr id="23" name="Billede 22"/>
          <p:cNvPicPr>
            <a:picLocks noChangeAspect="1"/>
          </p:cNvPicPr>
          <p:nvPr userDrawn="1"/>
        </p:nvPicPr>
        <p:blipFill>
          <a:blip r:embed="rId2"/>
          <a:stretch>
            <a:fillRect/>
          </a:stretch>
        </p:blipFill>
        <p:spPr>
          <a:xfrm>
            <a:off x="3893738" y="3664706"/>
            <a:ext cx="189788" cy="571924"/>
          </a:xfrm>
          <a:prstGeom prst="rect">
            <a:avLst/>
          </a:prstGeom>
        </p:spPr>
      </p:pic>
      <p:sp>
        <p:nvSpPr>
          <p:cNvPr id="6" name="Rectangle 4"/>
          <p:cNvSpPr>
            <a:spLocks noChangeArrowheads="1"/>
          </p:cNvSpPr>
          <p:nvPr userDrawn="1"/>
        </p:nvSpPr>
        <p:spPr bwMode="auto">
          <a:xfrm>
            <a:off x="0" y="-328273"/>
            <a:ext cx="328273" cy="656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62517" tIns="81259" rIns="162517" bIns="81259" numCol="1" anchor="ctr" anchorCtr="0" compatLnSpc="1">
            <a:prstTxWarp prst="textNoShape">
              <a:avLst/>
            </a:prstTxWarp>
            <a:spAutoFit/>
          </a:bodyPr>
          <a:lstStyle/>
          <a:p>
            <a:endParaRPr lang="en-GB" sz="3200" dirty="0"/>
          </a:p>
        </p:txBody>
      </p:sp>
      <p:sp>
        <p:nvSpPr>
          <p:cNvPr id="4" name="Rectangle 2"/>
          <p:cNvSpPr>
            <a:spLocks noChangeArrowheads="1"/>
          </p:cNvSpPr>
          <p:nvPr userDrawn="1"/>
        </p:nvSpPr>
        <p:spPr bwMode="auto">
          <a:xfrm>
            <a:off x="0" y="-328273"/>
            <a:ext cx="328273" cy="656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62517" tIns="81259" rIns="162517" bIns="81259" numCol="1" anchor="ctr" anchorCtr="0" compatLnSpc="1">
            <a:prstTxWarp prst="textNoShape">
              <a:avLst/>
            </a:prstTxWarp>
            <a:spAutoFit/>
          </a:bodyPr>
          <a:lstStyle/>
          <a:p>
            <a:endParaRPr lang="en-GB" sz="3200" dirty="0"/>
          </a:p>
        </p:txBody>
      </p:sp>
      <p:pic>
        <p:nvPicPr>
          <p:cNvPr id="5" name="Picture 4"/>
          <p:cNvPicPr>
            <a:picLocks noChangeAspect="1"/>
          </p:cNvPicPr>
          <p:nvPr userDrawn="1"/>
        </p:nvPicPr>
        <p:blipFill>
          <a:blip r:embed="rId3"/>
          <a:stretch>
            <a:fillRect/>
          </a:stretch>
        </p:blipFill>
        <p:spPr>
          <a:xfrm>
            <a:off x="3905777" y="2479159"/>
            <a:ext cx="147460" cy="455207"/>
          </a:xfrm>
          <a:prstGeom prst="rect">
            <a:avLst/>
          </a:prstGeom>
        </p:spPr>
      </p:pic>
      <p:pic>
        <p:nvPicPr>
          <p:cNvPr id="19" name="Picture 18"/>
          <p:cNvPicPr>
            <a:picLocks noChangeAspect="1"/>
          </p:cNvPicPr>
          <p:nvPr userDrawn="1"/>
        </p:nvPicPr>
        <p:blipFill>
          <a:blip r:embed="rId4"/>
          <a:stretch>
            <a:fillRect/>
          </a:stretch>
        </p:blipFill>
        <p:spPr>
          <a:xfrm>
            <a:off x="3893738" y="8087298"/>
            <a:ext cx="277004" cy="356295"/>
          </a:xfrm>
          <a:prstGeom prst="rect">
            <a:avLst/>
          </a:prstGeom>
        </p:spPr>
      </p:pic>
      <p:pic>
        <p:nvPicPr>
          <p:cNvPr id="13" name="Picture 12"/>
          <p:cNvPicPr>
            <a:picLocks noChangeAspect="1"/>
          </p:cNvPicPr>
          <p:nvPr userDrawn="1"/>
        </p:nvPicPr>
        <p:blipFill>
          <a:blip r:embed="rId5"/>
          <a:stretch>
            <a:fillRect/>
          </a:stretch>
        </p:blipFill>
        <p:spPr>
          <a:xfrm>
            <a:off x="1685289" y="9380938"/>
            <a:ext cx="182680" cy="1027977"/>
          </a:xfrm>
          <a:prstGeom prst="rect">
            <a:avLst/>
          </a:prstGeom>
        </p:spPr>
      </p:pic>
      <p:pic>
        <p:nvPicPr>
          <p:cNvPr id="16" name="Billede 15"/>
          <p:cNvPicPr>
            <a:picLocks noChangeAspect="1"/>
          </p:cNvPicPr>
          <p:nvPr userDrawn="1"/>
        </p:nvPicPr>
        <p:blipFill rotWithShape="1">
          <a:blip r:embed="rId6"/>
          <a:srcRect l="36944" r="2272" b="69429"/>
          <a:stretch/>
        </p:blipFill>
        <p:spPr>
          <a:xfrm>
            <a:off x="1682042" y="10471548"/>
            <a:ext cx="333770" cy="341708"/>
          </a:xfrm>
          <a:prstGeom prst="rect">
            <a:avLst/>
          </a:prstGeom>
        </p:spPr>
      </p:pic>
      <p:pic>
        <p:nvPicPr>
          <p:cNvPr id="28" name="Billede 27"/>
          <p:cNvPicPr>
            <a:picLocks noChangeAspect="1"/>
          </p:cNvPicPr>
          <p:nvPr userDrawn="1"/>
        </p:nvPicPr>
        <p:blipFill>
          <a:blip r:embed="rId7"/>
          <a:stretch>
            <a:fillRect/>
          </a:stretch>
        </p:blipFill>
        <p:spPr>
          <a:xfrm>
            <a:off x="1670039" y="8111360"/>
            <a:ext cx="308997" cy="507072"/>
          </a:xfrm>
          <a:prstGeom prst="rect">
            <a:avLst/>
          </a:prstGeom>
        </p:spPr>
      </p:pic>
      <p:pic>
        <p:nvPicPr>
          <p:cNvPr id="2" name="Billede 1"/>
          <p:cNvPicPr>
            <a:picLocks noChangeAspect="1"/>
          </p:cNvPicPr>
          <p:nvPr userDrawn="1"/>
        </p:nvPicPr>
        <p:blipFill>
          <a:blip r:embed="rId8"/>
          <a:stretch>
            <a:fillRect/>
          </a:stretch>
        </p:blipFill>
        <p:spPr>
          <a:xfrm>
            <a:off x="3868649" y="4529165"/>
            <a:ext cx="202328" cy="596105"/>
          </a:xfrm>
          <a:prstGeom prst="rect">
            <a:avLst/>
          </a:prstGeom>
        </p:spPr>
      </p:pic>
      <p:pic>
        <p:nvPicPr>
          <p:cNvPr id="2050" name="Picture 2" descr="C:\Users\taw\AppData\Local\Temp\SNAGHTMLaf298051.PNG"/>
          <p:cNvPicPr>
            <a:picLocks noChangeAspect="1" noChangeArrowheads="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5228461" y="8667856"/>
            <a:ext cx="1096201" cy="2369856"/>
          </a:xfrm>
          <a:prstGeom prst="rect">
            <a:avLst/>
          </a:prstGeom>
          <a:noFill/>
          <a:extLst>
            <a:ext uri="{909E8E84-426E-40DD-AFC4-6F175D3DCCD1}">
              <a14:hiddenFill xmlns:a14="http://schemas.microsoft.com/office/drawing/2010/main">
                <a:solidFill>
                  <a:srgbClr val="FFFFFF"/>
                </a:solidFill>
              </a14:hiddenFill>
            </a:ext>
          </a:extLst>
        </p:spPr>
      </p:pic>
      <p:sp>
        <p:nvSpPr>
          <p:cNvPr id="3" name="Date_DateCustomA"/>
          <p:cNvSpPr>
            <a:spLocks noGrp="1"/>
          </p:cNvSpPr>
          <p:nvPr>
            <p:ph type="dt" sz="half" idx="10"/>
          </p:nvPr>
        </p:nvSpPr>
        <p:spPr>
          <a:xfrm>
            <a:off x="0" y="12288000"/>
            <a:ext cx="0" cy="0"/>
          </a:xfrm>
        </p:spPr>
        <p:txBody>
          <a:bodyPr/>
          <a:lstStyle>
            <a:lvl1pPr>
              <a:defRPr>
                <a:noFill/>
              </a:defRPr>
            </a:lvl1pPr>
          </a:lstStyle>
          <a:p>
            <a:endParaRPr lang="en-GB" dirty="0"/>
          </a:p>
        </p:txBody>
      </p:sp>
      <p:sp>
        <p:nvSpPr>
          <p:cNvPr id="7" name="FLD_Presentation" hidden="1"/>
          <p:cNvSpPr>
            <a:spLocks noGrp="1"/>
          </p:cNvSpPr>
          <p:nvPr>
            <p:ph type="ftr" sz="quarter" idx="11"/>
          </p:nvPr>
        </p:nvSpPr>
        <p:spPr>
          <a:xfrm>
            <a:off x="0" y="12288000"/>
            <a:ext cx="0" cy="0"/>
          </a:xfrm>
        </p:spPr>
        <p:txBody>
          <a:bodyPr/>
          <a:lstStyle>
            <a:lvl1pPr>
              <a:defRPr>
                <a:noFill/>
              </a:defRPr>
            </a:lvl1pPr>
          </a:lstStyle>
          <a:p>
            <a:endParaRPr lang="en-GB" dirty="0"/>
          </a:p>
        </p:txBody>
      </p:sp>
      <p:sp>
        <p:nvSpPr>
          <p:cNvPr id="8" name="Slide Number Placeholder 7"/>
          <p:cNvSpPr>
            <a:spLocks noGrp="1"/>
          </p:cNvSpPr>
          <p:nvPr>
            <p:ph type="sldNum" sz="quarter" idx="12"/>
          </p:nvPr>
        </p:nvSpPr>
        <p:spPr>
          <a:xfrm>
            <a:off x="0" y="12288000"/>
            <a:ext cx="0" cy="0"/>
          </a:xfrm>
        </p:spPr>
        <p:txBody>
          <a:bodyPr/>
          <a:lstStyle>
            <a:lvl1pPr>
              <a:defRPr>
                <a:noFill/>
              </a:defRPr>
            </a:lvl1pPr>
          </a:lstStyle>
          <a:p>
            <a:fld id="{10292E62-ABCD-4E1A-9CD4-1F4D24B7AC52}" type="slidenum">
              <a:rPr lang="en-GB" smtClean="0"/>
              <a:pPr/>
              <a:t>‹#›</a:t>
            </a:fld>
            <a:endParaRPr lang="en-GB" dirty="0"/>
          </a:p>
        </p:txBody>
      </p:sp>
      <p:pic>
        <p:nvPicPr>
          <p:cNvPr id="9" name="Picture 8"/>
          <p:cNvPicPr>
            <a:picLocks noChangeAspect="1"/>
          </p:cNvPicPr>
          <p:nvPr userDrawn="1"/>
        </p:nvPicPr>
        <p:blipFill>
          <a:blip r:embed="rId10"/>
          <a:stretch>
            <a:fillRect/>
          </a:stretch>
        </p:blipFill>
        <p:spPr>
          <a:xfrm>
            <a:off x="1674032" y="5851015"/>
            <a:ext cx="278644" cy="558731"/>
          </a:xfrm>
          <a:prstGeom prst="rect">
            <a:avLst/>
          </a:prstGeom>
        </p:spPr>
      </p:pic>
      <p:pic>
        <p:nvPicPr>
          <p:cNvPr id="10" name="Picture 9"/>
          <p:cNvPicPr>
            <a:picLocks noChangeAspect="1"/>
          </p:cNvPicPr>
          <p:nvPr userDrawn="1"/>
        </p:nvPicPr>
        <p:blipFill>
          <a:blip r:embed="rId11"/>
          <a:stretch>
            <a:fillRect/>
          </a:stretch>
        </p:blipFill>
        <p:spPr>
          <a:xfrm>
            <a:off x="1707213" y="5112759"/>
            <a:ext cx="160756" cy="524868"/>
          </a:xfrm>
          <a:prstGeom prst="rect">
            <a:avLst/>
          </a:prstGeom>
        </p:spPr>
      </p:pic>
      <p:pic>
        <p:nvPicPr>
          <p:cNvPr id="11" name="Picture 10"/>
          <p:cNvPicPr>
            <a:picLocks noChangeAspect="1"/>
          </p:cNvPicPr>
          <p:nvPr userDrawn="1"/>
        </p:nvPicPr>
        <p:blipFill>
          <a:blip r:embed="rId12"/>
          <a:stretch>
            <a:fillRect/>
          </a:stretch>
        </p:blipFill>
        <p:spPr>
          <a:xfrm>
            <a:off x="1702060" y="4701070"/>
            <a:ext cx="160756" cy="491004"/>
          </a:xfrm>
          <a:prstGeom prst="rect">
            <a:avLst/>
          </a:prstGeom>
        </p:spPr>
      </p:pic>
    </p:spTree>
    <p:extLst>
      <p:ext uri="{BB962C8B-B14F-4D97-AF65-F5344CB8AC3E}">
        <p14:creationId xmlns:p14="http://schemas.microsoft.com/office/powerpoint/2010/main" val="17226066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hapter">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201864" y="3742269"/>
            <a:ext cx="5355635" cy="2003792"/>
          </a:xfrm>
        </p:spPr>
        <p:txBody>
          <a:bodyPr anchor="b" anchorCtr="0">
            <a:normAutofit/>
          </a:bodyPr>
          <a:lstStyle>
            <a:lvl1pPr>
              <a:lnSpc>
                <a:spcPct val="90000"/>
              </a:lnSpc>
              <a:defRPr sz="6933" b="0" i="0"/>
            </a:lvl1pPr>
          </a:lstStyle>
          <a:p>
            <a:r>
              <a:rPr lang="en-GB" dirty="0"/>
              <a:t>Click to add Chapter title</a:t>
            </a:r>
          </a:p>
        </p:txBody>
      </p:sp>
      <p:sp>
        <p:nvSpPr>
          <p:cNvPr id="7" name="Subtitle 2"/>
          <p:cNvSpPr>
            <a:spLocks noGrp="1"/>
          </p:cNvSpPr>
          <p:nvPr>
            <p:ph type="subTitle" idx="1" hasCustomPrompt="1"/>
          </p:nvPr>
        </p:nvSpPr>
        <p:spPr>
          <a:xfrm>
            <a:off x="201864" y="5839972"/>
            <a:ext cx="5355635" cy="1979392"/>
          </a:xfrm>
        </p:spPr>
        <p:txBody>
          <a:bodyPr anchor="t" anchorCtr="0"/>
          <a:lstStyle>
            <a:lvl1pPr marL="0" indent="0" algn="l">
              <a:buNone/>
              <a:defRPr sz="5689" baseline="0"/>
            </a:lvl1pPr>
            <a:lvl2pPr marL="812810" indent="0" algn="ctr">
              <a:buNone/>
              <a:defRPr sz="3556"/>
            </a:lvl2pPr>
            <a:lvl3pPr marL="1625620" indent="0" algn="ctr">
              <a:buNone/>
              <a:defRPr sz="3200"/>
            </a:lvl3pPr>
            <a:lvl4pPr marL="2438430" indent="0" algn="ctr">
              <a:buNone/>
              <a:defRPr sz="2844"/>
            </a:lvl4pPr>
            <a:lvl5pPr marL="3251241" indent="0" algn="ctr">
              <a:buNone/>
              <a:defRPr sz="2844"/>
            </a:lvl5pPr>
            <a:lvl6pPr marL="4064051" indent="0" algn="ctr">
              <a:buNone/>
              <a:defRPr sz="2844"/>
            </a:lvl6pPr>
            <a:lvl7pPr marL="4876861" indent="0" algn="ctr">
              <a:buNone/>
              <a:defRPr sz="2844"/>
            </a:lvl7pPr>
            <a:lvl8pPr marL="5689671" indent="0" algn="ctr">
              <a:buNone/>
              <a:defRPr sz="2844"/>
            </a:lvl8pPr>
            <a:lvl9pPr marL="6502481" indent="0" algn="ctr">
              <a:buNone/>
              <a:defRPr sz="2844"/>
            </a:lvl9pPr>
          </a:lstStyle>
          <a:p>
            <a:r>
              <a:rPr lang="en-GB" dirty="0"/>
              <a:t>Click to add chapter subtitle</a:t>
            </a:r>
          </a:p>
        </p:txBody>
      </p:sp>
      <p:sp>
        <p:nvSpPr>
          <p:cNvPr id="2" name="Date_DateCustomA" hidden="1"/>
          <p:cNvSpPr>
            <a:spLocks noGrp="1"/>
          </p:cNvSpPr>
          <p:nvPr>
            <p:ph type="dt" sz="half" idx="10"/>
          </p:nvPr>
        </p:nvSpPr>
        <p:spPr>
          <a:xfrm>
            <a:off x="0" y="12288000"/>
            <a:ext cx="0" cy="0"/>
          </a:xfrm>
        </p:spPr>
        <p:txBody>
          <a:bodyPr/>
          <a:lstStyle>
            <a:lvl1pPr>
              <a:defRPr>
                <a:noFill/>
              </a:defRPr>
            </a:lvl1pPr>
          </a:lstStyle>
          <a:p>
            <a:endParaRPr lang="en-GB" dirty="0"/>
          </a:p>
        </p:txBody>
      </p:sp>
      <p:sp>
        <p:nvSpPr>
          <p:cNvPr id="4" name="FLD_Presentation"/>
          <p:cNvSpPr>
            <a:spLocks noGrp="1"/>
          </p:cNvSpPr>
          <p:nvPr>
            <p:ph type="ftr" sz="quarter" idx="11"/>
          </p:nvPr>
        </p:nvSpPr>
        <p:spPr/>
        <p:txBody>
          <a:bodyPr/>
          <a:lstStyle/>
          <a:p>
            <a:endParaRPr lang="en-GB" dirty="0"/>
          </a:p>
        </p:txBody>
      </p:sp>
      <p:sp>
        <p:nvSpPr>
          <p:cNvPr id="5" name="Slide Number Placeholder 4" hidden="1"/>
          <p:cNvSpPr>
            <a:spLocks noGrp="1"/>
          </p:cNvSpPr>
          <p:nvPr>
            <p:ph type="sldNum" sz="quarter" idx="12"/>
          </p:nvPr>
        </p:nvSpPr>
        <p:spPr/>
        <p:txBody>
          <a:bodyPr/>
          <a:lstStyle/>
          <a:p>
            <a:fld id="{10292E62-ABCD-4E1A-9CD4-1F4D24B7AC52}" type="slidenum">
              <a:rPr lang="en-GB" smtClean="0"/>
              <a:pPr/>
              <a:t>‹#›</a:t>
            </a:fld>
            <a:endParaRPr lang="en-GB" dirty="0"/>
          </a:p>
        </p:txBody>
      </p:sp>
    </p:spTree>
    <p:extLst>
      <p:ext uri="{BB962C8B-B14F-4D97-AF65-F5344CB8AC3E}">
        <p14:creationId xmlns:p14="http://schemas.microsoft.com/office/powerpoint/2010/main" val="32319388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hapter video">
    <p:spTree>
      <p:nvGrpSpPr>
        <p:cNvPr id="1" name=""/>
        <p:cNvGrpSpPr/>
        <p:nvPr/>
      </p:nvGrpSpPr>
      <p:grpSpPr>
        <a:xfrm>
          <a:off x="0" y="0"/>
          <a:ext cx="0" cy="0"/>
          <a:chOff x="0" y="0"/>
          <a:chExt cx="0" cy="0"/>
        </a:xfrm>
      </p:grpSpPr>
      <p:sp>
        <p:nvSpPr>
          <p:cNvPr id="8" name="Media Placeholder 2"/>
          <p:cNvSpPr>
            <a:spLocks noGrp="1"/>
          </p:cNvSpPr>
          <p:nvPr>
            <p:ph type="media" sz="quarter" idx="13" hasCustomPrompt="1"/>
          </p:nvPr>
        </p:nvSpPr>
        <p:spPr>
          <a:xfrm>
            <a:off x="-1" y="0"/>
            <a:ext cx="6858000" cy="12192000"/>
          </a:xfrm>
          <a:solidFill>
            <a:schemeClr val="bg1"/>
          </a:solidFill>
        </p:spPr>
        <p:txBody>
          <a:bodyPr tIns="2844000" anchor="ctr" anchorCtr="0">
            <a:normAutofit/>
          </a:bodyPr>
          <a:lstStyle>
            <a:lvl1pPr marL="0" marR="0" indent="0" algn="ctr" defTabSz="1625620" rtl="0" eaLnBrk="1" fontAlgn="base" latinLnBrk="0" hangingPunct="1">
              <a:lnSpc>
                <a:spcPct val="90000"/>
              </a:lnSpc>
              <a:spcBef>
                <a:spcPts val="0"/>
              </a:spcBef>
              <a:spcAft>
                <a:spcPct val="0"/>
              </a:spcAft>
              <a:buClrTx/>
              <a:buSzPct val="80000"/>
              <a:buFontTx/>
              <a:buNone/>
              <a:tabLst/>
              <a:defRPr sz="3733"/>
            </a:lvl1pPr>
          </a:lstStyle>
          <a:p>
            <a:pPr marL="0" marR="0" lvl="0" indent="0" algn="ctr" defTabSz="1625620" rtl="0" eaLnBrk="1" fontAlgn="base" latinLnBrk="0" hangingPunct="1">
              <a:lnSpc>
                <a:spcPct val="90000"/>
              </a:lnSpc>
              <a:spcBef>
                <a:spcPts val="0"/>
              </a:spcBef>
              <a:spcAft>
                <a:spcPct val="0"/>
              </a:spcAft>
              <a:buClrTx/>
              <a:buSzPct val="80000"/>
              <a:buFontTx/>
              <a:buNone/>
              <a:tabLst/>
              <a:defRPr/>
            </a:pPr>
            <a:r>
              <a:rPr lang="en-GB" dirty="0"/>
              <a:t>Click here and insert media via ribbon Insert - Video</a:t>
            </a:r>
          </a:p>
        </p:txBody>
      </p:sp>
      <p:sp>
        <p:nvSpPr>
          <p:cNvPr id="3" name="Title 1"/>
          <p:cNvSpPr>
            <a:spLocks noGrp="1"/>
          </p:cNvSpPr>
          <p:nvPr>
            <p:ph type="title" hasCustomPrompt="1"/>
          </p:nvPr>
        </p:nvSpPr>
        <p:spPr>
          <a:xfrm>
            <a:off x="201864" y="3742269"/>
            <a:ext cx="5355635" cy="2003792"/>
          </a:xfrm>
        </p:spPr>
        <p:txBody>
          <a:bodyPr anchor="b" anchorCtr="0">
            <a:normAutofit/>
          </a:bodyPr>
          <a:lstStyle>
            <a:lvl1pPr>
              <a:lnSpc>
                <a:spcPct val="90000"/>
              </a:lnSpc>
              <a:defRPr sz="6933" b="0" i="0"/>
            </a:lvl1pPr>
          </a:lstStyle>
          <a:p>
            <a:r>
              <a:rPr lang="en-GB" dirty="0"/>
              <a:t>Click to add Chapter title</a:t>
            </a:r>
          </a:p>
        </p:txBody>
      </p:sp>
      <p:sp>
        <p:nvSpPr>
          <p:cNvPr id="7" name="Subtitle 2"/>
          <p:cNvSpPr>
            <a:spLocks noGrp="1"/>
          </p:cNvSpPr>
          <p:nvPr>
            <p:ph type="subTitle" idx="1" hasCustomPrompt="1"/>
          </p:nvPr>
        </p:nvSpPr>
        <p:spPr>
          <a:xfrm>
            <a:off x="201864" y="5839972"/>
            <a:ext cx="5355635" cy="1979392"/>
          </a:xfrm>
        </p:spPr>
        <p:txBody>
          <a:bodyPr anchor="t" anchorCtr="0"/>
          <a:lstStyle>
            <a:lvl1pPr marL="0" indent="0" algn="l">
              <a:buNone/>
              <a:defRPr sz="5689" baseline="0"/>
            </a:lvl1pPr>
            <a:lvl2pPr marL="812810" indent="0" algn="ctr">
              <a:buNone/>
              <a:defRPr sz="3556"/>
            </a:lvl2pPr>
            <a:lvl3pPr marL="1625620" indent="0" algn="ctr">
              <a:buNone/>
              <a:defRPr sz="3200"/>
            </a:lvl3pPr>
            <a:lvl4pPr marL="2438430" indent="0" algn="ctr">
              <a:buNone/>
              <a:defRPr sz="2844"/>
            </a:lvl4pPr>
            <a:lvl5pPr marL="3251241" indent="0" algn="ctr">
              <a:buNone/>
              <a:defRPr sz="2844"/>
            </a:lvl5pPr>
            <a:lvl6pPr marL="4064051" indent="0" algn="ctr">
              <a:buNone/>
              <a:defRPr sz="2844"/>
            </a:lvl6pPr>
            <a:lvl7pPr marL="4876861" indent="0" algn="ctr">
              <a:buNone/>
              <a:defRPr sz="2844"/>
            </a:lvl7pPr>
            <a:lvl8pPr marL="5689671" indent="0" algn="ctr">
              <a:buNone/>
              <a:defRPr sz="2844"/>
            </a:lvl8pPr>
            <a:lvl9pPr marL="6502481" indent="0" algn="ctr">
              <a:buNone/>
              <a:defRPr sz="2844"/>
            </a:lvl9pPr>
          </a:lstStyle>
          <a:p>
            <a:r>
              <a:rPr lang="en-GB" dirty="0"/>
              <a:t>Click to add chapter subtitle</a:t>
            </a:r>
          </a:p>
        </p:txBody>
      </p:sp>
      <p:sp>
        <p:nvSpPr>
          <p:cNvPr id="2" name="Date_DateCustomA" hidden="1"/>
          <p:cNvSpPr>
            <a:spLocks noGrp="1"/>
          </p:cNvSpPr>
          <p:nvPr>
            <p:ph type="dt" sz="half" idx="10"/>
          </p:nvPr>
        </p:nvSpPr>
        <p:spPr>
          <a:xfrm>
            <a:off x="0" y="12288000"/>
            <a:ext cx="0" cy="0"/>
          </a:xfrm>
        </p:spPr>
        <p:txBody>
          <a:bodyPr/>
          <a:lstStyle>
            <a:lvl1pPr>
              <a:defRPr>
                <a:noFill/>
              </a:defRPr>
            </a:lvl1pPr>
          </a:lstStyle>
          <a:p>
            <a:endParaRPr lang="en-GB" dirty="0"/>
          </a:p>
        </p:txBody>
      </p:sp>
      <p:sp>
        <p:nvSpPr>
          <p:cNvPr id="4" name="FLD_Presentation"/>
          <p:cNvSpPr>
            <a:spLocks noGrp="1"/>
          </p:cNvSpPr>
          <p:nvPr>
            <p:ph type="ftr" sz="quarter" idx="11"/>
          </p:nvPr>
        </p:nvSpPr>
        <p:spPr/>
        <p:txBody>
          <a:bodyPr/>
          <a:lstStyle/>
          <a:p>
            <a:endParaRPr lang="en-GB" dirty="0"/>
          </a:p>
        </p:txBody>
      </p:sp>
      <p:sp>
        <p:nvSpPr>
          <p:cNvPr id="5" name="Slide Number Placeholder 4" hidden="1"/>
          <p:cNvSpPr>
            <a:spLocks noGrp="1"/>
          </p:cNvSpPr>
          <p:nvPr>
            <p:ph type="sldNum" sz="quarter" idx="12"/>
          </p:nvPr>
        </p:nvSpPr>
        <p:spPr/>
        <p:txBody>
          <a:bodyPr/>
          <a:lstStyle/>
          <a:p>
            <a:fld id="{10292E62-ABCD-4E1A-9CD4-1F4D24B7AC52}" type="slidenum">
              <a:rPr lang="en-GB" smtClean="0"/>
              <a:pPr/>
              <a:t>‹#›</a:t>
            </a:fld>
            <a:endParaRPr lang="en-GB" dirty="0"/>
          </a:p>
        </p:txBody>
      </p:sp>
      <p:sp>
        <p:nvSpPr>
          <p:cNvPr id="9" name="Text Placeholder 10"/>
          <p:cNvSpPr>
            <a:spLocks noGrp="1"/>
          </p:cNvSpPr>
          <p:nvPr>
            <p:ph type="body" sz="quarter" idx="15" hasCustomPrompt="1"/>
          </p:nvPr>
        </p:nvSpPr>
        <p:spPr>
          <a:xfrm>
            <a:off x="5995562" y="640000"/>
            <a:ext cx="668424" cy="716800"/>
          </a:xfrm>
          <a:blipFill>
            <a:blip r:embed="rId2"/>
            <a:stretch>
              <a:fillRect/>
            </a:stretch>
          </a:blipFill>
        </p:spPr>
        <p:txBody>
          <a:bodyPr bIns="7200" anchor="t" anchorCtr="0">
            <a:normAutofit/>
          </a:bodyPr>
          <a:lstStyle>
            <a:lvl1pPr marL="0" indent="0">
              <a:buFontTx/>
              <a:buNone/>
              <a:defRPr sz="178"/>
            </a:lvl1pPr>
          </a:lstStyle>
          <a:p>
            <a:pPr lvl="0"/>
            <a:r>
              <a:rPr lang="en-GB" dirty="0"/>
              <a:t>.</a:t>
            </a:r>
          </a:p>
        </p:txBody>
      </p:sp>
    </p:spTree>
    <p:extLst>
      <p:ext uri="{BB962C8B-B14F-4D97-AF65-F5344CB8AC3E}">
        <p14:creationId xmlns:p14="http://schemas.microsoft.com/office/powerpoint/2010/main" val="7220894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4" name="Title 1"/>
          <p:cNvSpPr>
            <a:spLocks noGrp="1"/>
          </p:cNvSpPr>
          <p:nvPr>
            <p:ph type="title" hasCustomPrompt="1"/>
          </p:nvPr>
        </p:nvSpPr>
        <p:spPr/>
        <p:txBody>
          <a:bodyPr/>
          <a:lstStyle/>
          <a:p>
            <a:r>
              <a:rPr lang="en-GB" dirty="0"/>
              <a:t>Click to Add Title</a:t>
            </a:r>
          </a:p>
        </p:txBody>
      </p:sp>
      <p:sp>
        <p:nvSpPr>
          <p:cNvPr id="3" name="Content Placeholder 2"/>
          <p:cNvSpPr>
            <a:spLocks noGrp="1"/>
          </p:cNvSpPr>
          <p:nvPr>
            <p:ph idx="1" hasCustomPrompt="1"/>
          </p:nvPr>
        </p:nvSpPr>
        <p:spPr>
          <a:xfrm>
            <a:off x="201864" y="2957689"/>
            <a:ext cx="6455516" cy="8115200"/>
          </a:xfrm>
          <a:prstGeom prst="rect">
            <a:avLst/>
          </a:prstGeom>
        </p:spPr>
        <p:txBody>
          <a:bodyPr/>
          <a:lstStyle>
            <a:lvl1pPr marL="0" indent="0">
              <a:buFont typeface="Arial" panose="020B0604020202020204" pitchFamily="34" charset="0"/>
              <a:buChar char="​"/>
              <a:defRPr baseline="0"/>
            </a:lvl1pPr>
            <a:lvl2pPr marL="320004">
              <a:defRPr sz="4978"/>
            </a:lvl2pPr>
            <a:lvl3pPr marL="640008">
              <a:defRPr sz="3733"/>
            </a:lvl3pPr>
            <a:lvl4pPr>
              <a:defRPr sz="3200"/>
            </a:lvl4pPr>
          </a:lstStyle>
          <a:p>
            <a:pPr lvl="0"/>
            <a:r>
              <a:rPr lang="en-GB" noProof="0" dirty="0"/>
              <a:t>Use TAB and SHIFT+TAB to jump between text- and bullet-levels. Click ENTER and TAB for next level   </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Slide Number Placeholder 5"/>
          <p:cNvSpPr>
            <a:spLocks noGrp="1"/>
          </p:cNvSpPr>
          <p:nvPr>
            <p:ph type="sldNum" sz="quarter" idx="12"/>
          </p:nvPr>
        </p:nvSpPr>
        <p:spPr/>
        <p:txBody>
          <a:bodyPr/>
          <a:lstStyle>
            <a:lvl1pPr>
              <a:defRPr/>
            </a:lvl1pPr>
          </a:lstStyle>
          <a:p>
            <a:fld id="{02B5E496-C20A-4259-82D6-EE90691934EF}" type="slidenum">
              <a:rPr lang="en-GB" noProof="0" smtClean="0"/>
              <a:pPr/>
              <a:t>‹#›</a:t>
            </a:fld>
            <a:endParaRPr lang="en-GB" noProof="0" dirty="0"/>
          </a:p>
        </p:txBody>
      </p:sp>
      <p:sp>
        <p:nvSpPr>
          <p:cNvPr id="2" name="Date_DateCustomA" hidden="1"/>
          <p:cNvSpPr>
            <a:spLocks noGrp="1"/>
          </p:cNvSpPr>
          <p:nvPr>
            <p:ph type="dt" sz="half" idx="13"/>
          </p:nvPr>
        </p:nvSpPr>
        <p:spPr/>
        <p:txBody>
          <a:bodyPr/>
          <a:lstStyle/>
          <a:p>
            <a:endParaRPr lang="en-GB" dirty="0"/>
          </a:p>
        </p:txBody>
      </p:sp>
      <p:sp>
        <p:nvSpPr>
          <p:cNvPr id="5" name="FLD_Presentation"/>
          <p:cNvSpPr>
            <a:spLocks noGrp="1"/>
          </p:cNvSpPr>
          <p:nvPr>
            <p:ph type="ftr" sz="quarter" idx="14"/>
          </p:nvPr>
        </p:nvSpPr>
        <p:spPr/>
        <p:txBody>
          <a:bodyPr/>
          <a:lstStyle/>
          <a:p>
            <a:endParaRPr lang="en-GB" dirty="0"/>
          </a:p>
        </p:txBody>
      </p:sp>
      <p:sp>
        <p:nvSpPr>
          <p:cNvPr id="11" name="Subtitle 2"/>
          <p:cNvSpPr>
            <a:spLocks noGrp="1"/>
          </p:cNvSpPr>
          <p:nvPr>
            <p:ph type="subTitle" idx="15" hasCustomPrompt="1"/>
          </p:nvPr>
        </p:nvSpPr>
        <p:spPr>
          <a:xfrm>
            <a:off x="201864" y="563200"/>
            <a:ext cx="5348661" cy="536921"/>
          </a:xfrm>
        </p:spPr>
        <p:txBody>
          <a:bodyPr anchor="t" anchorCtr="0"/>
          <a:lstStyle>
            <a:lvl1pPr marL="0" indent="0" algn="l">
              <a:lnSpc>
                <a:spcPct val="100000"/>
              </a:lnSpc>
              <a:buNone/>
              <a:defRPr sz="2667" i="0" cap="all" baseline="0"/>
            </a:lvl1pPr>
            <a:lvl2pPr marL="812810" indent="0" algn="ctr">
              <a:buNone/>
              <a:defRPr sz="3556"/>
            </a:lvl2pPr>
            <a:lvl3pPr marL="1625620" indent="0" algn="ctr">
              <a:buNone/>
              <a:defRPr sz="3200"/>
            </a:lvl3pPr>
            <a:lvl4pPr marL="2438430" indent="0" algn="ctr">
              <a:buNone/>
              <a:defRPr sz="2844"/>
            </a:lvl4pPr>
            <a:lvl5pPr marL="3251241" indent="0" algn="ctr">
              <a:buNone/>
              <a:defRPr sz="2844"/>
            </a:lvl5pPr>
            <a:lvl6pPr marL="4064051" indent="0" algn="ctr">
              <a:buNone/>
              <a:defRPr sz="2844"/>
            </a:lvl6pPr>
            <a:lvl7pPr marL="4876861" indent="0" algn="ctr">
              <a:buNone/>
              <a:defRPr sz="2844"/>
            </a:lvl7pPr>
            <a:lvl8pPr marL="5689671" indent="0" algn="ctr">
              <a:buNone/>
              <a:defRPr sz="2844"/>
            </a:lvl8pPr>
            <a:lvl9pPr marL="6502481" indent="0" algn="ctr">
              <a:buNone/>
              <a:defRPr sz="2844"/>
            </a:lvl9pPr>
          </a:lstStyle>
          <a:p>
            <a:pPr lvl="0"/>
            <a:r>
              <a:rPr lang="en-GB" dirty="0"/>
              <a:t>Insert Agenda point (if needed)</a:t>
            </a:r>
          </a:p>
        </p:txBody>
      </p:sp>
    </p:spTree>
    <p:extLst>
      <p:ext uri="{BB962C8B-B14F-4D97-AF65-F5344CB8AC3E}">
        <p14:creationId xmlns:p14="http://schemas.microsoft.com/office/powerpoint/2010/main" val="19706558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ext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GB" dirty="0"/>
              <a:t>Click to Add Title</a:t>
            </a:r>
          </a:p>
        </p:txBody>
      </p:sp>
      <p:sp>
        <p:nvSpPr>
          <p:cNvPr id="3" name="Slide Number Placeholder 2"/>
          <p:cNvSpPr>
            <a:spLocks noGrp="1"/>
          </p:cNvSpPr>
          <p:nvPr>
            <p:ph type="sldNum" sz="quarter" idx="10"/>
          </p:nvPr>
        </p:nvSpPr>
        <p:spPr/>
        <p:txBody>
          <a:bodyPr/>
          <a:lstStyle/>
          <a:p>
            <a:fld id="{10292E62-ABCD-4E1A-9CD4-1F4D24B7AC52}" type="slidenum">
              <a:rPr lang="en-GB" smtClean="0"/>
              <a:pPr/>
              <a:t>‹#›</a:t>
            </a:fld>
            <a:endParaRPr lang="en-GB" dirty="0"/>
          </a:p>
        </p:txBody>
      </p:sp>
      <p:sp>
        <p:nvSpPr>
          <p:cNvPr id="4" name="Date_DateCustomA" hidden="1"/>
          <p:cNvSpPr>
            <a:spLocks noGrp="1"/>
          </p:cNvSpPr>
          <p:nvPr>
            <p:ph type="dt" sz="half" idx="11"/>
          </p:nvPr>
        </p:nvSpPr>
        <p:spPr/>
        <p:txBody>
          <a:bodyPr/>
          <a:lstStyle/>
          <a:p>
            <a:endParaRPr lang="en-GB" dirty="0"/>
          </a:p>
        </p:txBody>
      </p:sp>
      <p:sp>
        <p:nvSpPr>
          <p:cNvPr id="5" name="FLD_Presentation"/>
          <p:cNvSpPr>
            <a:spLocks noGrp="1"/>
          </p:cNvSpPr>
          <p:nvPr>
            <p:ph type="ftr" sz="quarter" idx="12"/>
          </p:nvPr>
        </p:nvSpPr>
        <p:spPr/>
        <p:txBody>
          <a:bodyPr/>
          <a:lstStyle/>
          <a:p>
            <a:endParaRPr lang="en-GB" dirty="0"/>
          </a:p>
        </p:txBody>
      </p:sp>
      <p:sp>
        <p:nvSpPr>
          <p:cNvPr id="10" name="Content Placeholder 8"/>
          <p:cNvSpPr>
            <a:spLocks noGrp="1"/>
          </p:cNvSpPr>
          <p:nvPr>
            <p:ph sz="quarter" idx="16" hasCustomPrompt="1"/>
          </p:nvPr>
        </p:nvSpPr>
        <p:spPr>
          <a:xfrm>
            <a:off x="2402130" y="2957690"/>
            <a:ext cx="4253112" cy="8074380"/>
          </a:xfrm>
        </p:spPr>
        <p:txBody>
          <a:bodyPr/>
          <a:lstStyle>
            <a:lvl1pPr>
              <a:defRPr sz="3556" baseline="0"/>
            </a:lvl1pPr>
            <a:lvl2pPr>
              <a:defRPr sz="3556"/>
            </a:lvl2pPr>
            <a:lvl3pPr>
              <a:defRPr sz="3200"/>
            </a:lvl3pPr>
            <a:lvl4pPr>
              <a:defRPr sz="2844"/>
            </a:lvl4pPr>
            <a:lvl5pPr>
              <a:defRPr sz="2489"/>
            </a:lvl5pPr>
          </a:lstStyle>
          <a:p>
            <a:pPr lvl="0"/>
            <a:r>
              <a:rPr lang="en-GB" dirty="0"/>
              <a:t>Insert picture, chart or table</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4" name="Text Placeholder 2"/>
          <p:cNvSpPr>
            <a:spLocks noGrp="1"/>
          </p:cNvSpPr>
          <p:nvPr>
            <p:ph type="body" sz="quarter" idx="13" hasCustomPrompt="1"/>
          </p:nvPr>
        </p:nvSpPr>
        <p:spPr>
          <a:xfrm>
            <a:off x="201864" y="2957689"/>
            <a:ext cx="2062402" cy="8115200"/>
          </a:xfrm>
        </p:spPr>
        <p:txBody>
          <a:bodyPr>
            <a:noAutofit/>
          </a:bodyPr>
          <a:lstStyle>
            <a:lvl1pPr marL="0" indent="0">
              <a:lnSpc>
                <a:spcPct val="90000"/>
              </a:lnSpc>
              <a:buSzPct val="100000"/>
              <a:buFont typeface="Arial" panose="020B0604020202020204" pitchFamily="34" charset="0"/>
              <a:buChar char="​"/>
              <a:defRPr sz="3733"/>
            </a:lvl1pPr>
            <a:lvl2pPr marL="320004">
              <a:defRPr sz="3733" i="1"/>
            </a:lvl2pPr>
            <a:lvl3pPr marL="640008">
              <a:defRPr sz="3200" i="1"/>
            </a:lvl3pPr>
            <a:lvl4pPr marL="960012">
              <a:defRPr sz="2844" i="1"/>
            </a:lvl4pPr>
            <a:lvl5pPr>
              <a:defRPr sz="2489" i="1"/>
            </a:lvl5pPr>
          </a:lstStyle>
          <a:p>
            <a:pPr lvl="0"/>
            <a:r>
              <a:rPr lang="en-GB" noProof="0" dirty="0"/>
              <a:t>Use TAB and SHIFT+TAB to jump between text- and bullet-levels. Click ENTER and TAB for next level</a:t>
            </a:r>
            <a:endParaRPr lang="en-GB" dirty="0"/>
          </a:p>
          <a:p>
            <a:pPr lvl="1"/>
            <a:r>
              <a:rPr lang="en-GB" dirty="0"/>
              <a:t>Second level</a:t>
            </a:r>
          </a:p>
          <a:p>
            <a:pPr lvl="2"/>
            <a:r>
              <a:rPr lang="en-GB" dirty="0"/>
              <a:t>Third level</a:t>
            </a:r>
          </a:p>
          <a:p>
            <a:pPr lvl="3"/>
            <a:r>
              <a:rPr lang="en-GB" dirty="0"/>
              <a:t>Fourth level</a:t>
            </a:r>
          </a:p>
          <a:p>
            <a:pPr lvl="4"/>
            <a:r>
              <a:rPr lang="en-GB" dirty="0"/>
              <a:t>Fifth level</a:t>
            </a:r>
          </a:p>
        </p:txBody>
      </p:sp>
      <p:sp>
        <p:nvSpPr>
          <p:cNvPr id="17" name="Subtitle 2"/>
          <p:cNvSpPr>
            <a:spLocks noGrp="1"/>
          </p:cNvSpPr>
          <p:nvPr>
            <p:ph type="subTitle" idx="1" hasCustomPrompt="1"/>
          </p:nvPr>
        </p:nvSpPr>
        <p:spPr>
          <a:xfrm>
            <a:off x="201864" y="563200"/>
            <a:ext cx="5348661" cy="536921"/>
          </a:xfrm>
        </p:spPr>
        <p:txBody>
          <a:bodyPr anchor="t" anchorCtr="0"/>
          <a:lstStyle>
            <a:lvl1pPr marL="0" indent="0" algn="l">
              <a:lnSpc>
                <a:spcPct val="100000"/>
              </a:lnSpc>
              <a:buNone/>
              <a:defRPr sz="2667" i="0" cap="all" baseline="0"/>
            </a:lvl1pPr>
            <a:lvl2pPr marL="812810" indent="0" algn="ctr">
              <a:buNone/>
              <a:defRPr sz="3556"/>
            </a:lvl2pPr>
            <a:lvl3pPr marL="1625620" indent="0" algn="ctr">
              <a:buNone/>
              <a:defRPr sz="3200"/>
            </a:lvl3pPr>
            <a:lvl4pPr marL="2438430" indent="0" algn="ctr">
              <a:buNone/>
              <a:defRPr sz="2844"/>
            </a:lvl4pPr>
            <a:lvl5pPr marL="3251241" indent="0" algn="ctr">
              <a:buNone/>
              <a:defRPr sz="2844"/>
            </a:lvl5pPr>
            <a:lvl6pPr marL="4064051" indent="0" algn="ctr">
              <a:buNone/>
              <a:defRPr sz="2844"/>
            </a:lvl6pPr>
            <a:lvl7pPr marL="4876861" indent="0" algn="ctr">
              <a:buNone/>
              <a:defRPr sz="2844"/>
            </a:lvl7pPr>
            <a:lvl8pPr marL="5689671" indent="0" algn="ctr">
              <a:buNone/>
              <a:defRPr sz="2844"/>
            </a:lvl8pPr>
            <a:lvl9pPr marL="6502481" indent="0" algn="ctr">
              <a:buNone/>
              <a:defRPr sz="2844"/>
            </a:lvl9pPr>
          </a:lstStyle>
          <a:p>
            <a:pPr lvl="0"/>
            <a:r>
              <a:rPr lang="en-GB" dirty="0"/>
              <a:t>Insert Agenda point (if needed)</a:t>
            </a:r>
          </a:p>
        </p:txBody>
      </p:sp>
    </p:spTree>
    <p:extLst>
      <p:ext uri="{BB962C8B-B14F-4D97-AF65-F5344CB8AC3E}">
        <p14:creationId xmlns:p14="http://schemas.microsoft.com/office/powerpoint/2010/main" val="21511910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ontent and text ">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GB" dirty="0"/>
              <a:t>Click to Add Title</a:t>
            </a:r>
          </a:p>
        </p:txBody>
      </p:sp>
      <p:sp>
        <p:nvSpPr>
          <p:cNvPr id="3" name="Slide Number Placeholder 2"/>
          <p:cNvSpPr>
            <a:spLocks noGrp="1"/>
          </p:cNvSpPr>
          <p:nvPr>
            <p:ph type="sldNum" sz="quarter" idx="10"/>
          </p:nvPr>
        </p:nvSpPr>
        <p:spPr/>
        <p:txBody>
          <a:bodyPr/>
          <a:lstStyle/>
          <a:p>
            <a:fld id="{10292E62-ABCD-4E1A-9CD4-1F4D24B7AC52}" type="slidenum">
              <a:rPr lang="en-GB" smtClean="0"/>
              <a:pPr/>
              <a:t>‹#›</a:t>
            </a:fld>
            <a:endParaRPr lang="en-GB" dirty="0"/>
          </a:p>
        </p:txBody>
      </p:sp>
      <p:sp>
        <p:nvSpPr>
          <p:cNvPr id="4" name="Date_DateCustomA" hidden="1"/>
          <p:cNvSpPr>
            <a:spLocks noGrp="1"/>
          </p:cNvSpPr>
          <p:nvPr>
            <p:ph type="dt" sz="half" idx="11"/>
          </p:nvPr>
        </p:nvSpPr>
        <p:spPr/>
        <p:txBody>
          <a:bodyPr/>
          <a:lstStyle/>
          <a:p>
            <a:endParaRPr lang="en-GB" dirty="0"/>
          </a:p>
        </p:txBody>
      </p:sp>
      <p:sp>
        <p:nvSpPr>
          <p:cNvPr id="5" name="FLD_Presentation"/>
          <p:cNvSpPr>
            <a:spLocks noGrp="1"/>
          </p:cNvSpPr>
          <p:nvPr>
            <p:ph type="ftr" sz="quarter" idx="12"/>
          </p:nvPr>
        </p:nvSpPr>
        <p:spPr/>
        <p:txBody>
          <a:bodyPr/>
          <a:lstStyle/>
          <a:p>
            <a:endParaRPr lang="en-GB" dirty="0"/>
          </a:p>
        </p:txBody>
      </p:sp>
      <p:sp>
        <p:nvSpPr>
          <p:cNvPr id="10" name="Content Placeholder 8"/>
          <p:cNvSpPr>
            <a:spLocks noGrp="1"/>
          </p:cNvSpPr>
          <p:nvPr>
            <p:ph sz="quarter" idx="16" hasCustomPrompt="1"/>
          </p:nvPr>
        </p:nvSpPr>
        <p:spPr>
          <a:xfrm>
            <a:off x="202553" y="2957689"/>
            <a:ext cx="4253112" cy="8074379"/>
          </a:xfrm>
        </p:spPr>
        <p:txBody>
          <a:bodyPr/>
          <a:lstStyle>
            <a:lvl1pPr>
              <a:defRPr sz="3556" baseline="0"/>
            </a:lvl1pPr>
            <a:lvl2pPr>
              <a:defRPr sz="3556"/>
            </a:lvl2pPr>
            <a:lvl3pPr>
              <a:defRPr sz="3200"/>
            </a:lvl3pPr>
            <a:lvl4pPr>
              <a:defRPr sz="2844"/>
            </a:lvl4pPr>
            <a:lvl5pPr>
              <a:defRPr sz="2489"/>
            </a:lvl5pPr>
          </a:lstStyle>
          <a:p>
            <a:pPr lvl="0"/>
            <a:r>
              <a:rPr lang="en-GB" dirty="0"/>
              <a:t>Insert picture, chart or table</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4" name="Text Placeholder 2"/>
          <p:cNvSpPr>
            <a:spLocks noGrp="1"/>
          </p:cNvSpPr>
          <p:nvPr>
            <p:ph type="body" sz="quarter" idx="13" hasCustomPrompt="1"/>
          </p:nvPr>
        </p:nvSpPr>
        <p:spPr>
          <a:xfrm>
            <a:off x="4603295" y="2957689"/>
            <a:ext cx="2062402" cy="8115200"/>
          </a:xfrm>
        </p:spPr>
        <p:txBody>
          <a:bodyPr>
            <a:noAutofit/>
          </a:bodyPr>
          <a:lstStyle>
            <a:lvl1pPr marL="0" indent="0">
              <a:lnSpc>
                <a:spcPct val="90000"/>
              </a:lnSpc>
              <a:buSzPct val="100000"/>
              <a:buFont typeface="Arial" panose="020B0604020202020204" pitchFamily="34" charset="0"/>
              <a:buChar char="​"/>
              <a:defRPr sz="3733"/>
            </a:lvl1pPr>
            <a:lvl2pPr marL="320004">
              <a:defRPr sz="3733" i="1"/>
            </a:lvl2pPr>
            <a:lvl3pPr marL="640008">
              <a:defRPr sz="3200" i="1"/>
            </a:lvl3pPr>
            <a:lvl4pPr marL="960012">
              <a:defRPr sz="2844" i="1"/>
            </a:lvl4pPr>
            <a:lvl5pPr>
              <a:defRPr sz="2489" i="1"/>
            </a:lvl5pPr>
          </a:lstStyle>
          <a:p>
            <a:pPr lvl="0"/>
            <a:r>
              <a:rPr lang="en-GB" noProof="0" dirty="0"/>
              <a:t>Use TAB and SHIFT+TAB to jump between text- and bullet-levels. Click ENTER and TAB for next level</a:t>
            </a:r>
            <a:endParaRPr lang="en-GB" dirty="0"/>
          </a:p>
          <a:p>
            <a:pPr lvl="1"/>
            <a:r>
              <a:rPr lang="en-GB" dirty="0"/>
              <a:t>Second level</a:t>
            </a:r>
          </a:p>
          <a:p>
            <a:pPr lvl="2"/>
            <a:r>
              <a:rPr lang="en-GB" dirty="0"/>
              <a:t>Third level</a:t>
            </a:r>
          </a:p>
          <a:p>
            <a:pPr lvl="3"/>
            <a:r>
              <a:rPr lang="en-GB" dirty="0"/>
              <a:t>Fourth level</a:t>
            </a:r>
          </a:p>
          <a:p>
            <a:pPr lvl="4"/>
            <a:r>
              <a:rPr lang="en-GB" dirty="0"/>
              <a:t>Fifth level</a:t>
            </a:r>
          </a:p>
        </p:txBody>
      </p:sp>
      <p:sp>
        <p:nvSpPr>
          <p:cNvPr id="17" name="Subtitle 2"/>
          <p:cNvSpPr>
            <a:spLocks noGrp="1"/>
          </p:cNvSpPr>
          <p:nvPr>
            <p:ph type="subTitle" idx="1" hasCustomPrompt="1"/>
          </p:nvPr>
        </p:nvSpPr>
        <p:spPr>
          <a:xfrm>
            <a:off x="201865" y="563200"/>
            <a:ext cx="5347937" cy="536921"/>
          </a:xfrm>
        </p:spPr>
        <p:txBody>
          <a:bodyPr anchor="t" anchorCtr="0"/>
          <a:lstStyle>
            <a:lvl1pPr marL="0" indent="0" algn="l">
              <a:lnSpc>
                <a:spcPct val="100000"/>
              </a:lnSpc>
              <a:buNone/>
              <a:defRPr sz="2667" i="0" cap="all" baseline="0"/>
            </a:lvl1pPr>
            <a:lvl2pPr marL="812810" indent="0" algn="ctr">
              <a:buNone/>
              <a:defRPr sz="3556"/>
            </a:lvl2pPr>
            <a:lvl3pPr marL="1625620" indent="0" algn="ctr">
              <a:buNone/>
              <a:defRPr sz="3200"/>
            </a:lvl3pPr>
            <a:lvl4pPr marL="2438430" indent="0" algn="ctr">
              <a:buNone/>
              <a:defRPr sz="2844"/>
            </a:lvl4pPr>
            <a:lvl5pPr marL="3251241" indent="0" algn="ctr">
              <a:buNone/>
              <a:defRPr sz="2844"/>
            </a:lvl5pPr>
            <a:lvl6pPr marL="4064051" indent="0" algn="ctr">
              <a:buNone/>
              <a:defRPr sz="2844"/>
            </a:lvl6pPr>
            <a:lvl7pPr marL="4876861" indent="0" algn="ctr">
              <a:buNone/>
              <a:defRPr sz="2844"/>
            </a:lvl7pPr>
            <a:lvl8pPr marL="5689671" indent="0" algn="ctr">
              <a:buNone/>
              <a:defRPr sz="2844"/>
            </a:lvl8pPr>
            <a:lvl9pPr marL="6502481" indent="0" algn="ctr">
              <a:buNone/>
              <a:defRPr sz="2844"/>
            </a:lvl9pPr>
          </a:lstStyle>
          <a:p>
            <a:pPr lvl="0"/>
            <a:r>
              <a:rPr lang="en-GB" dirty="0"/>
              <a:t>Insert Agenda point (if needed)</a:t>
            </a:r>
          </a:p>
        </p:txBody>
      </p:sp>
    </p:spTree>
    <p:extLst>
      <p:ext uri="{BB962C8B-B14F-4D97-AF65-F5344CB8AC3E}">
        <p14:creationId xmlns:p14="http://schemas.microsoft.com/office/powerpoint/2010/main" val="30515122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wo column text and picture">
    <p:spTree>
      <p:nvGrpSpPr>
        <p:cNvPr id="1" name=""/>
        <p:cNvGrpSpPr/>
        <p:nvPr/>
      </p:nvGrpSpPr>
      <p:grpSpPr>
        <a:xfrm>
          <a:off x="0" y="0"/>
          <a:ext cx="0" cy="0"/>
          <a:chOff x="0" y="0"/>
          <a:chExt cx="0" cy="0"/>
        </a:xfrm>
      </p:grpSpPr>
      <p:sp>
        <p:nvSpPr>
          <p:cNvPr id="8" name="Title 1"/>
          <p:cNvSpPr>
            <a:spLocks noGrp="1"/>
          </p:cNvSpPr>
          <p:nvPr>
            <p:ph type="title" hasCustomPrompt="1"/>
          </p:nvPr>
        </p:nvSpPr>
        <p:spPr/>
        <p:txBody>
          <a:bodyPr/>
          <a:lstStyle/>
          <a:p>
            <a:r>
              <a:rPr lang="en-GB" dirty="0"/>
              <a:t>Click to Add Title</a:t>
            </a:r>
          </a:p>
        </p:txBody>
      </p:sp>
      <p:sp>
        <p:nvSpPr>
          <p:cNvPr id="15" name="Text Placeholder 2"/>
          <p:cNvSpPr>
            <a:spLocks noGrp="1"/>
          </p:cNvSpPr>
          <p:nvPr>
            <p:ph type="body" sz="quarter" idx="13" hasCustomPrompt="1"/>
          </p:nvPr>
        </p:nvSpPr>
        <p:spPr>
          <a:xfrm>
            <a:off x="201863" y="2957689"/>
            <a:ext cx="2062403" cy="8115200"/>
          </a:xfrm>
        </p:spPr>
        <p:txBody>
          <a:bodyPr numCol="1" spcCol="237600">
            <a:noAutofit/>
          </a:bodyPr>
          <a:lstStyle>
            <a:lvl1pPr marL="0" indent="0">
              <a:lnSpc>
                <a:spcPct val="90000"/>
              </a:lnSpc>
              <a:buSzPct val="100000"/>
              <a:buFont typeface="Arial" panose="020B0604020202020204" pitchFamily="34" charset="0"/>
              <a:buChar char="​"/>
              <a:defRPr sz="3733"/>
            </a:lvl1pPr>
            <a:lvl2pPr marL="320004">
              <a:defRPr sz="3733" i="1"/>
            </a:lvl2pPr>
            <a:lvl3pPr marL="640008">
              <a:defRPr sz="3200" i="1"/>
            </a:lvl3pPr>
            <a:lvl4pPr marL="960012">
              <a:defRPr sz="2844" i="1"/>
            </a:lvl4pPr>
            <a:lvl5pPr>
              <a:defRPr sz="2489" i="1"/>
            </a:lvl5pPr>
            <a:lvl6pPr>
              <a:defRPr/>
            </a:lvl6pPr>
            <a:lvl7pPr>
              <a:defRPr/>
            </a:lvl7pPr>
            <a:lvl8pPr>
              <a:defRPr/>
            </a:lvl8pPr>
          </a:lstStyle>
          <a:p>
            <a:pPr lvl="0"/>
            <a:r>
              <a:rPr lang="en-GB" noProof="0" dirty="0"/>
              <a:t>Use TAB and SHIFT+TAB to jump between text- and bullet-levels. Click ENTER and TAB for next level</a:t>
            </a:r>
            <a:endParaRPr lang="en-GB" dirty="0"/>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Text Placeholder 3"/>
          <p:cNvSpPr>
            <a:spLocks noGrp="1"/>
          </p:cNvSpPr>
          <p:nvPr>
            <p:ph type="body" sz="quarter" idx="20" hasCustomPrompt="1"/>
          </p:nvPr>
        </p:nvSpPr>
        <p:spPr>
          <a:xfrm>
            <a:off x="2397600" y="2957689"/>
            <a:ext cx="2062155" cy="8115200"/>
          </a:xfrm>
        </p:spPr>
        <p:txBody>
          <a:bodyPr/>
          <a:lstStyle>
            <a:lvl1pPr>
              <a:defRPr sz="3733"/>
            </a:lvl1pPr>
            <a:lvl2pPr>
              <a:defRPr sz="3733"/>
            </a:lvl2pPr>
            <a:lvl3pPr>
              <a:defRPr sz="3200"/>
            </a:lvl3pPr>
            <a:lvl4pPr>
              <a:defRPr sz="2844"/>
            </a:lvl4pPr>
            <a:lvl5pPr>
              <a:defRPr sz="2489"/>
            </a:lvl5pPr>
            <a:lvl6pPr>
              <a:defRPr/>
            </a:lvl6pPr>
            <a:lvl7pPr>
              <a:defRPr/>
            </a:lvl7pPr>
            <a:lvl8pPr>
              <a:defRPr/>
            </a:lvl8pPr>
          </a:lstStyle>
          <a:p>
            <a:pPr lvl="0"/>
            <a:r>
              <a:rPr lang="en-GB" noProof="0" dirty="0"/>
              <a:t>Use TAB and SHIFT+TAB to jump between text- and bullet-levels. Click ENTER and TAB for next level</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Slide Number Placeholder 2"/>
          <p:cNvSpPr>
            <a:spLocks noGrp="1"/>
          </p:cNvSpPr>
          <p:nvPr>
            <p:ph type="sldNum" sz="quarter" idx="10"/>
          </p:nvPr>
        </p:nvSpPr>
        <p:spPr/>
        <p:txBody>
          <a:bodyPr/>
          <a:lstStyle/>
          <a:p>
            <a:fld id="{10292E62-ABCD-4E1A-9CD4-1F4D24B7AC52}" type="slidenum">
              <a:rPr lang="en-GB" smtClean="0"/>
              <a:pPr/>
              <a:t>‹#›</a:t>
            </a:fld>
            <a:endParaRPr lang="en-GB" dirty="0"/>
          </a:p>
        </p:txBody>
      </p:sp>
      <p:sp>
        <p:nvSpPr>
          <p:cNvPr id="4" name="Date_DateCustomA" hidden="1"/>
          <p:cNvSpPr>
            <a:spLocks noGrp="1"/>
          </p:cNvSpPr>
          <p:nvPr>
            <p:ph type="dt" sz="half" idx="11"/>
          </p:nvPr>
        </p:nvSpPr>
        <p:spPr/>
        <p:txBody>
          <a:bodyPr/>
          <a:lstStyle/>
          <a:p>
            <a:endParaRPr lang="en-GB" dirty="0"/>
          </a:p>
        </p:txBody>
      </p:sp>
      <p:sp>
        <p:nvSpPr>
          <p:cNvPr id="5" name="FLD_Presentation"/>
          <p:cNvSpPr>
            <a:spLocks noGrp="1"/>
          </p:cNvSpPr>
          <p:nvPr>
            <p:ph type="ftr" sz="quarter" idx="12"/>
          </p:nvPr>
        </p:nvSpPr>
        <p:spPr/>
        <p:txBody>
          <a:bodyPr/>
          <a:lstStyle/>
          <a:p>
            <a:endParaRPr lang="en-GB" dirty="0"/>
          </a:p>
        </p:txBody>
      </p:sp>
      <p:sp>
        <p:nvSpPr>
          <p:cNvPr id="11" name="Picture Placeholder 10"/>
          <p:cNvSpPr>
            <a:spLocks noGrp="1"/>
          </p:cNvSpPr>
          <p:nvPr>
            <p:ph type="pic" sz="quarter" idx="17" hasCustomPrompt="1"/>
          </p:nvPr>
        </p:nvSpPr>
        <p:spPr>
          <a:xfrm>
            <a:off x="5142160" y="2957692"/>
            <a:ext cx="1513082" cy="3953911"/>
          </a:xfrm>
        </p:spPr>
        <p:txBody>
          <a:bodyPr tIns="1008000" anchor="ctr" anchorCtr="0"/>
          <a:lstStyle>
            <a:lvl1pPr marL="0" indent="0" algn="ctr">
              <a:buFontTx/>
              <a:buNone/>
              <a:defRPr sz="2489"/>
            </a:lvl1pPr>
          </a:lstStyle>
          <a:p>
            <a:r>
              <a:rPr lang="en-GB" dirty="0"/>
              <a:t>Add photo via “Insert” tab and “Pictures” button</a:t>
            </a:r>
          </a:p>
        </p:txBody>
      </p:sp>
      <p:sp>
        <p:nvSpPr>
          <p:cNvPr id="13" name="Text Placeholder 12"/>
          <p:cNvSpPr>
            <a:spLocks noGrp="1"/>
          </p:cNvSpPr>
          <p:nvPr>
            <p:ph type="body" sz="quarter" idx="18" hasCustomPrompt="1"/>
          </p:nvPr>
        </p:nvSpPr>
        <p:spPr>
          <a:xfrm>
            <a:off x="5142159" y="7019713"/>
            <a:ext cx="1513083" cy="1686846"/>
          </a:xfrm>
        </p:spPr>
        <p:txBody>
          <a:bodyPr anchor="t" anchorCtr="0"/>
          <a:lstStyle>
            <a:lvl1pPr marL="0" indent="0">
              <a:buFont typeface="Arial" panose="020B0604020202020204" pitchFamily="34" charset="0"/>
              <a:buNone/>
              <a:defRPr sz="1956" i="0" baseline="0"/>
            </a:lvl1pPr>
          </a:lstStyle>
          <a:p>
            <a:pPr lvl="0"/>
            <a:r>
              <a:rPr lang="en-GB" dirty="0"/>
              <a:t>Click to add caption</a:t>
            </a:r>
          </a:p>
        </p:txBody>
      </p:sp>
      <p:sp>
        <p:nvSpPr>
          <p:cNvPr id="17" name="Subtitle 2"/>
          <p:cNvSpPr>
            <a:spLocks noGrp="1"/>
          </p:cNvSpPr>
          <p:nvPr>
            <p:ph type="subTitle" idx="1" hasCustomPrompt="1"/>
          </p:nvPr>
        </p:nvSpPr>
        <p:spPr>
          <a:xfrm>
            <a:off x="201864" y="563200"/>
            <a:ext cx="5350057" cy="536921"/>
          </a:xfrm>
        </p:spPr>
        <p:txBody>
          <a:bodyPr anchor="t" anchorCtr="0"/>
          <a:lstStyle>
            <a:lvl1pPr marL="0" indent="0" algn="l">
              <a:lnSpc>
                <a:spcPct val="100000"/>
              </a:lnSpc>
              <a:buNone/>
              <a:defRPr sz="2667" i="0" cap="all" baseline="0"/>
            </a:lvl1pPr>
            <a:lvl2pPr marL="812810" indent="0" algn="ctr">
              <a:buNone/>
              <a:defRPr sz="3556"/>
            </a:lvl2pPr>
            <a:lvl3pPr marL="1625620" indent="0" algn="ctr">
              <a:buNone/>
              <a:defRPr sz="3200"/>
            </a:lvl3pPr>
            <a:lvl4pPr marL="2438430" indent="0" algn="ctr">
              <a:buNone/>
              <a:defRPr sz="2844"/>
            </a:lvl4pPr>
            <a:lvl5pPr marL="3251241" indent="0" algn="ctr">
              <a:buNone/>
              <a:defRPr sz="2844"/>
            </a:lvl5pPr>
            <a:lvl6pPr marL="4064051" indent="0" algn="ctr">
              <a:buNone/>
              <a:defRPr sz="2844"/>
            </a:lvl6pPr>
            <a:lvl7pPr marL="4876861" indent="0" algn="ctr">
              <a:buNone/>
              <a:defRPr sz="2844"/>
            </a:lvl7pPr>
            <a:lvl8pPr marL="5689671" indent="0" algn="ctr">
              <a:buNone/>
              <a:defRPr sz="2844"/>
            </a:lvl8pPr>
            <a:lvl9pPr marL="6502481" indent="0" algn="ctr">
              <a:buNone/>
              <a:defRPr sz="2844"/>
            </a:lvl9pPr>
          </a:lstStyle>
          <a:p>
            <a:pPr lvl="0"/>
            <a:r>
              <a:rPr lang="en-GB" dirty="0"/>
              <a:t>Insert Agenda point (if needed)</a:t>
            </a:r>
          </a:p>
        </p:txBody>
      </p:sp>
    </p:spTree>
    <p:extLst>
      <p:ext uri="{BB962C8B-B14F-4D97-AF65-F5344CB8AC3E}">
        <p14:creationId xmlns:p14="http://schemas.microsoft.com/office/powerpoint/2010/main" val="4455213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ext and 1+2 pictures">
    <p:spTree>
      <p:nvGrpSpPr>
        <p:cNvPr id="1" name=""/>
        <p:cNvGrpSpPr/>
        <p:nvPr/>
      </p:nvGrpSpPr>
      <p:grpSpPr>
        <a:xfrm>
          <a:off x="0" y="0"/>
          <a:ext cx="0" cy="0"/>
          <a:chOff x="0" y="0"/>
          <a:chExt cx="0" cy="0"/>
        </a:xfrm>
      </p:grpSpPr>
      <p:sp>
        <p:nvSpPr>
          <p:cNvPr id="9" name="Title 1"/>
          <p:cNvSpPr>
            <a:spLocks noGrp="1"/>
          </p:cNvSpPr>
          <p:nvPr>
            <p:ph type="title" hasCustomPrompt="1"/>
          </p:nvPr>
        </p:nvSpPr>
        <p:spPr/>
        <p:txBody>
          <a:bodyPr/>
          <a:lstStyle/>
          <a:p>
            <a:r>
              <a:rPr lang="en-GB" dirty="0"/>
              <a:t>Click to Add Title</a:t>
            </a:r>
          </a:p>
        </p:txBody>
      </p:sp>
      <p:sp>
        <p:nvSpPr>
          <p:cNvPr id="17" name="Text Placeholder 2"/>
          <p:cNvSpPr>
            <a:spLocks noGrp="1"/>
          </p:cNvSpPr>
          <p:nvPr>
            <p:ph type="body" sz="quarter" idx="17" hasCustomPrompt="1"/>
          </p:nvPr>
        </p:nvSpPr>
        <p:spPr>
          <a:xfrm>
            <a:off x="201864" y="2957689"/>
            <a:ext cx="3708572" cy="8115200"/>
          </a:xfrm>
          <a:prstGeom prst="rect">
            <a:avLst/>
          </a:prstGeom>
        </p:spPr>
        <p:txBody>
          <a:bodyPr/>
          <a:lstStyle>
            <a:lvl1pPr marL="0" indent="0">
              <a:buFont typeface="Arial" panose="020B0604020202020204" pitchFamily="34" charset="0"/>
              <a:buChar char="​"/>
              <a:defRPr/>
            </a:lvl1pPr>
            <a:lvl2pPr marL="320004">
              <a:defRPr sz="5689"/>
            </a:lvl2pPr>
            <a:lvl3pPr marL="640008">
              <a:defRPr sz="3733"/>
            </a:lvl3pPr>
            <a:lvl4pPr marL="960012">
              <a:defRPr sz="3200"/>
            </a:lvl4pPr>
          </a:lstStyle>
          <a:p>
            <a:pPr lvl="0"/>
            <a:r>
              <a:rPr lang="en-GB" noProof="0" dirty="0"/>
              <a:t>Use TAB and SHIFT+TAB to jump between text- and bullet-levels. Click ENTER and TAB for next level</a:t>
            </a:r>
            <a:endParaRPr lang="en-GB" dirty="0"/>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Picture Placeholder 3"/>
          <p:cNvSpPr>
            <a:spLocks noGrp="1"/>
          </p:cNvSpPr>
          <p:nvPr>
            <p:ph type="pic" sz="quarter" idx="13" hasCustomPrompt="1"/>
          </p:nvPr>
        </p:nvSpPr>
        <p:spPr>
          <a:xfrm>
            <a:off x="4044416" y="2957689"/>
            <a:ext cx="2610828" cy="3820800"/>
          </a:xfrm>
          <a:prstGeom prst="rect">
            <a:avLst/>
          </a:prstGeom>
        </p:spPr>
        <p:txBody>
          <a:bodyPr lIns="0" tIns="900000" anchor="ctr" anchorCtr="0"/>
          <a:lstStyle>
            <a:lvl1pPr marL="0" indent="0" algn="ctr">
              <a:buFontTx/>
              <a:buNone/>
              <a:defRPr sz="2489"/>
            </a:lvl1pPr>
          </a:lstStyle>
          <a:p>
            <a:r>
              <a:rPr lang="en-GB" dirty="0"/>
              <a:t>Add photo via “Insert” tab and “Pictures” button</a:t>
            </a:r>
          </a:p>
        </p:txBody>
      </p:sp>
      <p:sp>
        <p:nvSpPr>
          <p:cNvPr id="11" name="Picture Placeholder 4"/>
          <p:cNvSpPr>
            <a:spLocks noGrp="1"/>
          </p:cNvSpPr>
          <p:nvPr>
            <p:ph type="pic" sz="quarter" idx="16" hasCustomPrompt="1"/>
          </p:nvPr>
        </p:nvSpPr>
        <p:spPr>
          <a:xfrm>
            <a:off x="4044417" y="7216912"/>
            <a:ext cx="1238870" cy="3820800"/>
          </a:xfrm>
          <a:prstGeom prst="rect">
            <a:avLst/>
          </a:prstGeom>
        </p:spPr>
        <p:txBody>
          <a:bodyPr lIns="0" tIns="1044000" anchor="ctr" anchorCtr="0"/>
          <a:lstStyle>
            <a:lvl1pPr marL="0" indent="0" algn="ctr">
              <a:buFontTx/>
              <a:buNone/>
              <a:defRPr sz="2489"/>
            </a:lvl1pPr>
          </a:lstStyle>
          <a:p>
            <a:r>
              <a:rPr lang="en-GB" dirty="0"/>
              <a:t>Add photo via “Insert” tab and “Pictures” button</a:t>
            </a:r>
          </a:p>
        </p:txBody>
      </p:sp>
      <p:sp>
        <p:nvSpPr>
          <p:cNvPr id="13" name="Picture Placeholder 5"/>
          <p:cNvSpPr>
            <a:spLocks noGrp="1"/>
          </p:cNvSpPr>
          <p:nvPr>
            <p:ph type="pic" sz="quarter" idx="21" hasCustomPrompt="1"/>
          </p:nvPr>
        </p:nvSpPr>
        <p:spPr>
          <a:xfrm>
            <a:off x="5416372" y="7216912"/>
            <a:ext cx="1238871" cy="3820800"/>
          </a:xfrm>
          <a:prstGeom prst="rect">
            <a:avLst/>
          </a:prstGeom>
        </p:spPr>
        <p:txBody>
          <a:bodyPr lIns="0" tIns="1044000" anchor="ctr" anchorCtr="0"/>
          <a:lstStyle>
            <a:lvl1pPr marL="0" indent="0" algn="ctr">
              <a:buFontTx/>
              <a:buNone/>
              <a:defRPr sz="2489"/>
            </a:lvl1pPr>
          </a:lstStyle>
          <a:p>
            <a:r>
              <a:rPr lang="en-GB" dirty="0"/>
              <a:t>Add photo via “Insert” tab and “Pictures” button</a:t>
            </a:r>
          </a:p>
        </p:txBody>
      </p:sp>
      <p:sp>
        <p:nvSpPr>
          <p:cNvPr id="2" name="Date_DateCustomA" hidden="1"/>
          <p:cNvSpPr>
            <a:spLocks noGrp="1"/>
          </p:cNvSpPr>
          <p:nvPr>
            <p:ph type="dt" sz="half" idx="22"/>
          </p:nvPr>
        </p:nvSpPr>
        <p:spPr/>
        <p:txBody>
          <a:bodyPr/>
          <a:lstStyle/>
          <a:p>
            <a:endParaRPr lang="en-GB" dirty="0"/>
          </a:p>
        </p:txBody>
      </p:sp>
      <p:sp>
        <p:nvSpPr>
          <p:cNvPr id="7" name="FLD_Presentation"/>
          <p:cNvSpPr>
            <a:spLocks noGrp="1"/>
          </p:cNvSpPr>
          <p:nvPr>
            <p:ph type="ftr" sz="quarter" idx="23"/>
          </p:nvPr>
        </p:nvSpPr>
        <p:spPr/>
        <p:txBody>
          <a:bodyPr/>
          <a:lstStyle/>
          <a:p>
            <a:endParaRPr lang="en-GB" dirty="0"/>
          </a:p>
        </p:txBody>
      </p:sp>
      <p:sp>
        <p:nvSpPr>
          <p:cNvPr id="10" name="Slide Number Placeholder 9"/>
          <p:cNvSpPr>
            <a:spLocks noGrp="1"/>
          </p:cNvSpPr>
          <p:nvPr>
            <p:ph type="sldNum" sz="quarter" idx="24"/>
          </p:nvPr>
        </p:nvSpPr>
        <p:spPr/>
        <p:txBody>
          <a:bodyPr/>
          <a:lstStyle/>
          <a:p>
            <a:fld id="{10292E62-ABCD-4E1A-9CD4-1F4D24B7AC52}" type="slidenum">
              <a:rPr lang="en-GB" smtClean="0"/>
              <a:pPr/>
              <a:t>‹#›</a:t>
            </a:fld>
            <a:endParaRPr lang="en-GB" dirty="0"/>
          </a:p>
        </p:txBody>
      </p:sp>
      <p:sp>
        <p:nvSpPr>
          <p:cNvPr id="15" name="Subtitle 2"/>
          <p:cNvSpPr>
            <a:spLocks noGrp="1"/>
          </p:cNvSpPr>
          <p:nvPr>
            <p:ph type="subTitle" idx="1" hasCustomPrompt="1"/>
          </p:nvPr>
        </p:nvSpPr>
        <p:spPr>
          <a:xfrm>
            <a:off x="201864" y="563200"/>
            <a:ext cx="5349383" cy="536921"/>
          </a:xfrm>
        </p:spPr>
        <p:txBody>
          <a:bodyPr anchor="t" anchorCtr="0"/>
          <a:lstStyle>
            <a:lvl1pPr marL="0" indent="0" algn="l">
              <a:lnSpc>
                <a:spcPct val="100000"/>
              </a:lnSpc>
              <a:buNone/>
              <a:defRPr sz="2667" i="0" cap="all" baseline="0"/>
            </a:lvl1pPr>
            <a:lvl2pPr marL="812810" indent="0" algn="ctr">
              <a:buNone/>
              <a:defRPr sz="3556"/>
            </a:lvl2pPr>
            <a:lvl3pPr marL="1625620" indent="0" algn="ctr">
              <a:buNone/>
              <a:defRPr sz="3200"/>
            </a:lvl3pPr>
            <a:lvl4pPr marL="2438430" indent="0" algn="ctr">
              <a:buNone/>
              <a:defRPr sz="2844"/>
            </a:lvl4pPr>
            <a:lvl5pPr marL="3251241" indent="0" algn="ctr">
              <a:buNone/>
              <a:defRPr sz="2844"/>
            </a:lvl5pPr>
            <a:lvl6pPr marL="4064051" indent="0" algn="ctr">
              <a:buNone/>
              <a:defRPr sz="2844"/>
            </a:lvl6pPr>
            <a:lvl7pPr marL="4876861" indent="0" algn="ctr">
              <a:buNone/>
              <a:defRPr sz="2844"/>
            </a:lvl7pPr>
            <a:lvl8pPr marL="5689671" indent="0" algn="ctr">
              <a:buNone/>
              <a:defRPr sz="2844"/>
            </a:lvl8pPr>
            <a:lvl9pPr marL="6502481" indent="0" algn="ctr">
              <a:buNone/>
              <a:defRPr sz="2844"/>
            </a:lvl9pPr>
          </a:lstStyle>
          <a:p>
            <a:pPr lvl="0"/>
            <a:r>
              <a:rPr lang="en-GB" dirty="0"/>
              <a:t>Insert Agenda point (if needed)</a:t>
            </a:r>
          </a:p>
        </p:txBody>
      </p:sp>
    </p:spTree>
    <p:extLst>
      <p:ext uri="{BB962C8B-B14F-4D97-AF65-F5344CB8AC3E}">
        <p14:creationId xmlns:p14="http://schemas.microsoft.com/office/powerpoint/2010/main" val="28999865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96425" y="1350400"/>
            <a:ext cx="5354100" cy="812800"/>
          </a:xfrm>
          <a:prstGeom prst="rect">
            <a:avLst/>
          </a:prstGeom>
        </p:spPr>
        <p:txBody>
          <a:bodyPr vert="horz" lIns="0" tIns="0" rIns="0" bIns="0" rtlCol="0" anchor="t" anchorCtr="0">
            <a:noAutofit/>
          </a:bodyPr>
          <a:lstStyle/>
          <a:p>
            <a:r>
              <a:rPr lang="en-US" noProof="0"/>
              <a:t>Click to edit Master title style</a:t>
            </a:r>
            <a:endParaRPr lang="en-GB" noProof="0" dirty="0"/>
          </a:p>
        </p:txBody>
      </p:sp>
      <p:sp>
        <p:nvSpPr>
          <p:cNvPr id="3" name="Text Placeholder 2"/>
          <p:cNvSpPr>
            <a:spLocks noGrp="1"/>
          </p:cNvSpPr>
          <p:nvPr>
            <p:ph type="body" idx="1"/>
          </p:nvPr>
        </p:nvSpPr>
        <p:spPr>
          <a:xfrm>
            <a:off x="202500" y="2956800"/>
            <a:ext cx="6451650" cy="8115200"/>
          </a:xfrm>
          <a:prstGeom prst="rect">
            <a:avLst/>
          </a:prstGeom>
        </p:spPr>
        <p:txBody>
          <a:bodyPr vert="horz" lIns="0" tIns="0" rIns="0" bIns="0" rtlCol="0">
            <a:noAutofit/>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 level</a:t>
            </a:r>
          </a:p>
          <a:p>
            <a:pPr lvl="8"/>
            <a:r>
              <a:rPr lang="en-GB" noProof="0" dirty="0"/>
              <a:t>Ninth level</a:t>
            </a:r>
          </a:p>
        </p:txBody>
      </p:sp>
      <p:sp>
        <p:nvSpPr>
          <p:cNvPr id="4" name="Date_DateCustomA"/>
          <p:cNvSpPr>
            <a:spLocks noGrp="1"/>
          </p:cNvSpPr>
          <p:nvPr>
            <p:ph type="dt" sz="half" idx="2"/>
          </p:nvPr>
        </p:nvSpPr>
        <p:spPr>
          <a:xfrm>
            <a:off x="477900" y="11308800"/>
            <a:ext cx="1237275" cy="428800"/>
          </a:xfrm>
          <a:prstGeom prst="rect">
            <a:avLst/>
          </a:prstGeom>
        </p:spPr>
        <p:txBody>
          <a:bodyPr vert="horz" lIns="0" tIns="0" rIns="0" bIns="0" rtlCol="0" anchor="t" anchorCtr="0"/>
          <a:lstStyle>
            <a:lvl1pPr algn="l">
              <a:defRPr sz="1778" cap="all" baseline="0">
                <a:solidFill>
                  <a:srgbClr val="B0B0B0"/>
                </a:solidFill>
              </a:defRPr>
            </a:lvl1pPr>
          </a:lstStyle>
          <a:p>
            <a:endParaRPr lang="en-GB" noProof="0" dirty="0"/>
          </a:p>
        </p:txBody>
      </p:sp>
      <p:sp>
        <p:nvSpPr>
          <p:cNvPr id="5" name="FLD_Presentation"/>
          <p:cNvSpPr>
            <a:spLocks noGrp="1"/>
          </p:cNvSpPr>
          <p:nvPr>
            <p:ph type="ftr" sz="quarter" idx="3"/>
          </p:nvPr>
        </p:nvSpPr>
        <p:spPr>
          <a:xfrm>
            <a:off x="2397600" y="11308800"/>
            <a:ext cx="4256550" cy="428800"/>
          </a:xfrm>
          <a:prstGeom prst="rect">
            <a:avLst/>
          </a:prstGeom>
        </p:spPr>
        <p:txBody>
          <a:bodyPr vert="horz" lIns="0" tIns="0" rIns="0" bIns="0" rtlCol="0" anchor="t" anchorCtr="0"/>
          <a:lstStyle>
            <a:lvl1pPr algn="r">
              <a:defRPr sz="1778" cap="all" baseline="0">
                <a:solidFill>
                  <a:srgbClr val="B0B0B0"/>
                </a:solidFill>
              </a:defRPr>
            </a:lvl1pPr>
          </a:lstStyle>
          <a:p>
            <a:endParaRPr lang="en-GB" noProof="0" dirty="0"/>
          </a:p>
        </p:txBody>
      </p:sp>
      <p:sp>
        <p:nvSpPr>
          <p:cNvPr id="6" name="Slide Number Placeholder 5"/>
          <p:cNvSpPr>
            <a:spLocks noGrp="1"/>
          </p:cNvSpPr>
          <p:nvPr>
            <p:ph type="sldNum" sz="quarter" idx="4"/>
          </p:nvPr>
        </p:nvSpPr>
        <p:spPr>
          <a:xfrm>
            <a:off x="202500" y="11308800"/>
            <a:ext cx="275400" cy="428800"/>
          </a:xfrm>
          <a:prstGeom prst="rect">
            <a:avLst/>
          </a:prstGeom>
        </p:spPr>
        <p:txBody>
          <a:bodyPr vert="horz" lIns="0" tIns="0" rIns="0" bIns="0" rtlCol="0" anchor="t" anchorCtr="0"/>
          <a:lstStyle>
            <a:lvl1pPr algn="l">
              <a:defRPr sz="1778">
                <a:solidFill>
                  <a:srgbClr val="B0B0B0"/>
                </a:solidFill>
              </a:defRPr>
            </a:lvl1pPr>
          </a:lstStyle>
          <a:p>
            <a:fld id="{24C8C45C-947F-4981-8B3F-4F32E973C901}" type="slidenum">
              <a:rPr lang="en-GB" noProof="0" smtClean="0"/>
              <a:pPr/>
              <a:t>‹#›</a:t>
            </a:fld>
            <a:endParaRPr lang="en-GB" noProof="0" dirty="0"/>
          </a:p>
        </p:txBody>
      </p:sp>
      <p:grpSp>
        <p:nvGrpSpPr>
          <p:cNvPr id="20" name="Grid x12" hidden="1"/>
          <p:cNvGrpSpPr/>
          <p:nvPr userDrawn="1"/>
        </p:nvGrpSpPr>
        <p:grpSpPr>
          <a:xfrm>
            <a:off x="0" y="0"/>
            <a:ext cx="6858000" cy="960000"/>
            <a:chOff x="0" y="0"/>
            <a:chExt cx="12192000" cy="540000"/>
          </a:xfrm>
        </p:grpSpPr>
        <p:sp>
          <p:nvSpPr>
            <p:cNvPr id="7" name="Rectangle 6"/>
            <p:cNvSpPr/>
            <p:nvPr userDrawn="1"/>
          </p:nvSpPr>
          <p:spPr>
            <a:xfrm>
              <a:off x="0" y="0"/>
              <a:ext cx="540000" cy="540000"/>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8" name="Rectangle 7"/>
            <p:cNvSpPr/>
            <p:nvPr userDrawn="1"/>
          </p:nvSpPr>
          <p:spPr>
            <a:xfrm>
              <a:off x="11652000" y="0"/>
              <a:ext cx="540000" cy="540000"/>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9" name="Rectangle 8"/>
            <p:cNvSpPr/>
            <p:nvPr userDrawn="1"/>
          </p:nvSpPr>
          <p:spPr>
            <a:xfrm>
              <a:off x="1301000" y="0"/>
              <a:ext cx="180000" cy="540000"/>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10" name="Rectangle 9"/>
            <p:cNvSpPr/>
            <p:nvPr userDrawn="1"/>
          </p:nvSpPr>
          <p:spPr>
            <a:xfrm>
              <a:off x="2242000" y="0"/>
              <a:ext cx="180000" cy="540000"/>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11" name="Rectangle 10"/>
            <p:cNvSpPr/>
            <p:nvPr userDrawn="1"/>
          </p:nvSpPr>
          <p:spPr>
            <a:xfrm>
              <a:off x="3183000" y="0"/>
              <a:ext cx="180000" cy="540000"/>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12" name="Rectangle 11"/>
            <p:cNvSpPr/>
            <p:nvPr userDrawn="1"/>
          </p:nvSpPr>
          <p:spPr>
            <a:xfrm>
              <a:off x="4124000" y="0"/>
              <a:ext cx="180000" cy="540000"/>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13" name="Rectangle 12"/>
            <p:cNvSpPr/>
            <p:nvPr userDrawn="1"/>
          </p:nvSpPr>
          <p:spPr>
            <a:xfrm>
              <a:off x="5065000" y="0"/>
              <a:ext cx="180000" cy="540000"/>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14" name="Rectangle 13"/>
            <p:cNvSpPr/>
            <p:nvPr userDrawn="1"/>
          </p:nvSpPr>
          <p:spPr>
            <a:xfrm>
              <a:off x="6006000" y="0"/>
              <a:ext cx="180000" cy="540000"/>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15" name="Rectangle 14"/>
            <p:cNvSpPr/>
            <p:nvPr userDrawn="1"/>
          </p:nvSpPr>
          <p:spPr>
            <a:xfrm>
              <a:off x="6947000" y="0"/>
              <a:ext cx="180000" cy="540000"/>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16" name="Rectangle 15"/>
            <p:cNvSpPr/>
            <p:nvPr userDrawn="1"/>
          </p:nvSpPr>
          <p:spPr>
            <a:xfrm>
              <a:off x="7888000" y="0"/>
              <a:ext cx="180000" cy="540000"/>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17" name="Rectangle 16"/>
            <p:cNvSpPr/>
            <p:nvPr userDrawn="1"/>
          </p:nvSpPr>
          <p:spPr>
            <a:xfrm>
              <a:off x="8829000" y="0"/>
              <a:ext cx="180000" cy="540000"/>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18" name="Rectangle 17"/>
            <p:cNvSpPr/>
            <p:nvPr userDrawn="1"/>
          </p:nvSpPr>
          <p:spPr>
            <a:xfrm>
              <a:off x="9770000" y="0"/>
              <a:ext cx="180000" cy="540000"/>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19" name="Rectangle 18"/>
            <p:cNvSpPr/>
            <p:nvPr userDrawn="1"/>
          </p:nvSpPr>
          <p:spPr>
            <a:xfrm>
              <a:off x="10711000" y="0"/>
              <a:ext cx="180000" cy="540000"/>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pic>
        <p:nvPicPr>
          <p:cNvPr id="22" name="Logo"/>
          <p:cNvPicPr>
            <a:picLocks noChangeAspect="1"/>
          </p:cNvPicPr>
          <p:nvPr userDrawn="1"/>
        </p:nvPicPr>
        <p:blipFill>
          <a:blip r:embed="rId29" cstate="print">
            <a:extLst>
              <a:ext uri="{28A0092B-C50C-407E-A947-70E740481C1C}">
                <a14:useLocalDpi xmlns:a14="http://schemas.microsoft.com/office/drawing/2010/main" val="0"/>
              </a:ext>
            </a:extLst>
          </a:blip>
          <a:stretch>
            <a:fillRect/>
          </a:stretch>
        </p:blipFill>
        <p:spPr>
          <a:xfrm>
            <a:off x="5993360" y="637823"/>
            <a:ext cx="668979" cy="715433"/>
          </a:xfrm>
          <a:prstGeom prst="rect">
            <a:avLst/>
          </a:prstGeom>
        </p:spPr>
      </p:pic>
    </p:spTree>
    <p:extLst>
      <p:ext uri="{BB962C8B-B14F-4D97-AF65-F5344CB8AC3E}">
        <p14:creationId xmlns:p14="http://schemas.microsoft.com/office/powerpoint/2010/main" val="1809999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79"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78" r:id="rId19"/>
    <p:sldLayoutId id="2147483675" r:id="rId20"/>
    <p:sldLayoutId id="2147483676" r:id="rId21"/>
    <p:sldLayoutId id="2147483670" r:id="rId22"/>
    <p:sldLayoutId id="2147483671" r:id="rId23"/>
    <p:sldLayoutId id="2147483672" r:id="rId24"/>
    <p:sldLayoutId id="2147483673" r:id="rId25"/>
    <p:sldLayoutId id="2147483674" r:id="rId26"/>
    <p:sldLayoutId id="2147483677" r:id="rId27"/>
  </p:sldLayoutIdLst>
  <p:hf hdr="0"/>
  <p:txStyles>
    <p:titleStyle>
      <a:lvl1pPr algn="l" defTabSz="1625620" rtl="0" eaLnBrk="1" latinLnBrk="0" hangingPunct="1">
        <a:lnSpc>
          <a:spcPct val="90000"/>
        </a:lnSpc>
        <a:spcBef>
          <a:spcPct val="0"/>
        </a:spcBef>
        <a:buNone/>
        <a:defRPr sz="5689" b="1" kern="1200" cap="all" baseline="0">
          <a:solidFill>
            <a:schemeClr val="tx1"/>
          </a:solidFill>
          <a:latin typeface="+mj-lt"/>
          <a:ea typeface="+mj-ea"/>
          <a:cs typeface="+mj-cs"/>
        </a:defRPr>
      </a:lvl1pPr>
    </p:titleStyle>
    <p:bodyStyle>
      <a:lvl1pPr marL="0" indent="0" algn="l" defTabSz="1625620" rtl="0" eaLnBrk="1" latinLnBrk="0" hangingPunct="1">
        <a:lnSpc>
          <a:spcPct val="90000"/>
        </a:lnSpc>
        <a:spcBef>
          <a:spcPts val="0"/>
        </a:spcBef>
        <a:spcAft>
          <a:spcPts val="1067"/>
        </a:spcAft>
        <a:buFont typeface="Arial" panose="020B0604020202020204" pitchFamily="34" charset="0"/>
        <a:buChar char="​"/>
        <a:defRPr sz="4978" i="1" kern="1200">
          <a:solidFill>
            <a:schemeClr val="tx1"/>
          </a:solidFill>
          <a:latin typeface="+mn-lt"/>
          <a:ea typeface="+mn-ea"/>
          <a:cs typeface="+mn-cs"/>
        </a:defRPr>
      </a:lvl1pPr>
      <a:lvl2pPr marL="320004" indent="-320004" algn="l" defTabSz="1625620" rtl="0" eaLnBrk="1" latinLnBrk="0" hangingPunct="1">
        <a:lnSpc>
          <a:spcPct val="90000"/>
        </a:lnSpc>
        <a:spcBef>
          <a:spcPts val="0"/>
        </a:spcBef>
        <a:spcAft>
          <a:spcPts val="1067"/>
        </a:spcAft>
        <a:buFontTx/>
        <a:buBlip>
          <a:blip r:embed="rId30"/>
        </a:buBlip>
        <a:defRPr sz="4978" i="1" kern="1200">
          <a:solidFill>
            <a:schemeClr val="tx1"/>
          </a:solidFill>
          <a:latin typeface="+mn-lt"/>
          <a:ea typeface="+mn-ea"/>
          <a:cs typeface="+mn-cs"/>
        </a:defRPr>
      </a:lvl2pPr>
      <a:lvl3pPr marL="640008" indent="-320004" algn="l" defTabSz="1625620" rtl="0" eaLnBrk="1" latinLnBrk="0" hangingPunct="1">
        <a:lnSpc>
          <a:spcPct val="90000"/>
        </a:lnSpc>
        <a:spcBef>
          <a:spcPts val="0"/>
        </a:spcBef>
        <a:spcAft>
          <a:spcPts val="1067"/>
        </a:spcAft>
        <a:buFontTx/>
        <a:buBlip>
          <a:blip r:embed="rId30"/>
        </a:buBlip>
        <a:defRPr sz="3733" i="1" kern="1200">
          <a:solidFill>
            <a:schemeClr val="tx1"/>
          </a:solidFill>
          <a:latin typeface="+mn-lt"/>
          <a:ea typeface="+mn-ea"/>
          <a:cs typeface="+mn-cs"/>
        </a:defRPr>
      </a:lvl3pPr>
      <a:lvl4pPr marL="960012" indent="-320004" algn="l" defTabSz="1625620" rtl="0" eaLnBrk="1" latinLnBrk="0" hangingPunct="1">
        <a:lnSpc>
          <a:spcPct val="90000"/>
        </a:lnSpc>
        <a:spcBef>
          <a:spcPts val="0"/>
        </a:spcBef>
        <a:spcAft>
          <a:spcPts val="1067"/>
        </a:spcAft>
        <a:buFontTx/>
        <a:buBlip>
          <a:blip r:embed="rId30"/>
        </a:buBlip>
        <a:defRPr sz="3200" i="1" kern="1200">
          <a:solidFill>
            <a:schemeClr val="tx1"/>
          </a:solidFill>
          <a:latin typeface="+mn-lt"/>
          <a:ea typeface="+mn-ea"/>
          <a:cs typeface="+mn-cs"/>
        </a:defRPr>
      </a:lvl4pPr>
      <a:lvl5pPr marL="1280016" indent="-320004" algn="l" defTabSz="1625620" rtl="0" eaLnBrk="1" latinLnBrk="0" hangingPunct="1">
        <a:lnSpc>
          <a:spcPct val="90000"/>
        </a:lnSpc>
        <a:spcBef>
          <a:spcPts val="0"/>
        </a:spcBef>
        <a:spcAft>
          <a:spcPts val="1067"/>
        </a:spcAft>
        <a:buFontTx/>
        <a:buBlip>
          <a:blip r:embed="rId30"/>
        </a:buBlip>
        <a:defRPr sz="2844" i="1" kern="1200">
          <a:solidFill>
            <a:schemeClr val="tx1"/>
          </a:solidFill>
          <a:latin typeface="+mn-lt"/>
          <a:ea typeface="+mn-ea"/>
          <a:cs typeface="+mn-cs"/>
        </a:defRPr>
      </a:lvl5pPr>
      <a:lvl6pPr marL="1600020" indent="-320004" algn="l" defTabSz="1625620" rtl="0" eaLnBrk="1" latinLnBrk="0" hangingPunct="1">
        <a:lnSpc>
          <a:spcPct val="90000"/>
        </a:lnSpc>
        <a:spcBef>
          <a:spcPts val="0"/>
        </a:spcBef>
        <a:spcAft>
          <a:spcPts val="1067"/>
        </a:spcAft>
        <a:buFontTx/>
        <a:buBlip>
          <a:blip r:embed="rId30"/>
        </a:buBlip>
        <a:defRPr sz="2489" i="1" kern="1200">
          <a:solidFill>
            <a:schemeClr val="tx1"/>
          </a:solidFill>
          <a:latin typeface="+mn-lt"/>
          <a:ea typeface="+mn-ea"/>
          <a:cs typeface="+mn-cs"/>
        </a:defRPr>
      </a:lvl6pPr>
      <a:lvl7pPr marL="1600020" indent="-320004" algn="l" defTabSz="1625620" rtl="0" eaLnBrk="1" latinLnBrk="0" hangingPunct="1">
        <a:lnSpc>
          <a:spcPct val="90000"/>
        </a:lnSpc>
        <a:spcBef>
          <a:spcPts val="0"/>
        </a:spcBef>
        <a:spcAft>
          <a:spcPts val="1067"/>
        </a:spcAft>
        <a:buFontTx/>
        <a:buBlip>
          <a:blip r:embed="rId30"/>
        </a:buBlip>
        <a:defRPr sz="2489" i="1" kern="1200" baseline="0">
          <a:solidFill>
            <a:schemeClr val="tx1"/>
          </a:solidFill>
          <a:latin typeface="+mn-lt"/>
          <a:ea typeface="+mn-ea"/>
          <a:cs typeface="+mn-cs"/>
        </a:defRPr>
      </a:lvl7pPr>
      <a:lvl8pPr marL="1600020" indent="-320004" algn="l" defTabSz="1625620" rtl="0" eaLnBrk="1" latinLnBrk="0" hangingPunct="1">
        <a:lnSpc>
          <a:spcPct val="90000"/>
        </a:lnSpc>
        <a:spcBef>
          <a:spcPts val="0"/>
        </a:spcBef>
        <a:spcAft>
          <a:spcPts val="1067"/>
        </a:spcAft>
        <a:buFontTx/>
        <a:buBlip>
          <a:blip r:embed="rId30"/>
        </a:buBlip>
        <a:defRPr sz="2489" i="1" kern="1200">
          <a:solidFill>
            <a:schemeClr val="tx1"/>
          </a:solidFill>
          <a:latin typeface="+mn-lt"/>
          <a:ea typeface="+mn-ea"/>
          <a:cs typeface="+mn-cs"/>
        </a:defRPr>
      </a:lvl8pPr>
      <a:lvl9pPr marL="1600020" indent="-320004" algn="l" defTabSz="1625620" rtl="0" eaLnBrk="1" latinLnBrk="0" hangingPunct="1">
        <a:lnSpc>
          <a:spcPct val="90000"/>
        </a:lnSpc>
        <a:spcBef>
          <a:spcPts val="0"/>
        </a:spcBef>
        <a:spcAft>
          <a:spcPts val="1067"/>
        </a:spcAft>
        <a:buFontTx/>
        <a:buBlip>
          <a:blip r:embed="rId30"/>
        </a:buBlip>
        <a:defRPr sz="2489" i="1" kern="1200" baseline="0">
          <a:solidFill>
            <a:schemeClr val="tx1"/>
          </a:solidFill>
          <a:latin typeface="+mn-lt"/>
          <a:ea typeface="+mn-ea"/>
          <a:cs typeface="+mn-cs"/>
        </a:defRPr>
      </a:lvl9pPr>
    </p:bodyStyle>
    <p:otherStyle>
      <a:defPPr>
        <a:defRPr lang="en-US"/>
      </a:defPPr>
      <a:lvl1pPr marL="0" algn="l" defTabSz="1625620" rtl="0" eaLnBrk="1" latinLnBrk="0" hangingPunct="1">
        <a:defRPr sz="3200" kern="1200">
          <a:solidFill>
            <a:schemeClr val="tx1"/>
          </a:solidFill>
          <a:latin typeface="+mn-lt"/>
          <a:ea typeface="+mn-ea"/>
          <a:cs typeface="+mn-cs"/>
        </a:defRPr>
      </a:lvl1pPr>
      <a:lvl2pPr marL="812810" algn="l" defTabSz="1625620" rtl="0" eaLnBrk="1" latinLnBrk="0" hangingPunct="1">
        <a:defRPr sz="3200" kern="1200">
          <a:solidFill>
            <a:schemeClr val="tx1"/>
          </a:solidFill>
          <a:latin typeface="+mn-lt"/>
          <a:ea typeface="+mn-ea"/>
          <a:cs typeface="+mn-cs"/>
        </a:defRPr>
      </a:lvl2pPr>
      <a:lvl3pPr marL="1625620" algn="l" defTabSz="1625620" rtl="0" eaLnBrk="1" latinLnBrk="0" hangingPunct="1">
        <a:defRPr sz="3200" kern="1200">
          <a:solidFill>
            <a:schemeClr val="tx1"/>
          </a:solidFill>
          <a:latin typeface="+mn-lt"/>
          <a:ea typeface="+mn-ea"/>
          <a:cs typeface="+mn-cs"/>
        </a:defRPr>
      </a:lvl3pPr>
      <a:lvl4pPr marL="2438430" algn="l" defTabSz="1625620" rtl="0" eaLnBrk="1" latinLnBrk="0" hangingPunct="1">
        <a:defRPr sz="3200" kern="1200">
          <a:solidFill>
            <a:schemeClr val="tx1"/>
          </a:solidFill>
          <a:latin typeface="+mn-lt"/>
          <a:ea typeface="+mn-ea"/>
          <a:cs typeface="+mn-cs"/>
        </a:defRPr>
      </a:lvl4pPr>
      <a:lvl5pPr marL="3251241" algn="l" defTabSz="1625620" rtl="0" eaLnBrk="1" latinLnBrk="0" hangingPunct="1">
        <a:defRPr sz="3200" kern="1200">
          <a:solidFill>
            <a:schemeClr val="tx1"/>
          </a:solidFill>
          <a:latin typeface="+mn-lt"/>
          <a:ea typeface="+mn-ea"/>
          <a:cs typeface="+mn-cs"/>
        </a:defRPr>
      </a:lvl5pPr>
      <a:lvl6pPr marL="4064051" algn="l" defTabSz="1625620" rtl="0" eaLnBrk="1" latinLnBrk="0" hangingPunct="1">
        <a:defRPr sz="3200" kern="1200">
          <a:solidFill>
            <a:schemeClr val="tx1"/>
          </a:solidFill>
          <a:latin typeface="+mn-lt"/>
          <a:ea typeface="+mn-ea"/>
          <a:cs typeface="+mn-cs"/>
        </a:defRPr>
      </a:lvl6pPr>
      <a:lvl7pPr marL="4876861" algn="l" defTabSz="1625620" rtl="0" eaLnBrk="1" latinLnBrk="0" hangingPunct="1">
        <a:defRPr sz="3200" kern="1200">
          <a:solidFill>
            <a:schemeClr val="tx1"/>
          </a:solidFill>
          <a:latin typeface="+mn-lt"/>
          <a:ea typeface="+mn-ea"/>
          <a:cs typeface="+mn-cs"/>
        </a:defRPr>
      </a:lvl7pPr>
      <a:lvl8pPr marL="5689671" algn="l" defTabSz="1625620" rtl="0" eaLnBrk="1" latinLnBrk="0" hangingPunct="1">
        <a:defRPr sz="3200" kern="1200">
          <a:solidFill>
            <a:schemeClr val="tx1"/>
          </a:solidFill>
          <a:latin typeface="+mn-lt"/>
          <a:ea typeface="+mn-ea"/>
          <a:cs typeface="+mn-cs"/>
        </a:defRPr>
      </a:lvl8pPr>
      <a:lvl9pPr marL="6502481" algn="l" defTabSz="1625620" rtl="0" eaLnBrk="1" latinLnBrk="0" hangingPunct="1">
        <a:defRPr sz="32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pos="3496" userDrawn="1">
          <p15:clr>
            <a:srgbClr val="F26B43"/>
          </p15:clr>
        </p15:guide>
        <p15:guide id="3" orient="horz" pos="850" userDrawn="1">
          <p15:clr>
            <a:srgbClr val="F26B43"/>
          </p15:clr>
        </p15:guide>
        <p15:guide id="4" orient="horz" pos="1362" userDrawn="1">
          <p15:clr>
            <a:srgbClr val="F26B43"/>
          </p15:clr>
        </p15:guide>
        <p15:guide id="5" pos="127" userDrawn="1">
          <p15:clr>
            <a:srgbClr val="F26B43"/>
          </p15:clr>
        </p15:guide>
        <p15:guide id="6" pos="4191" userDrawn="1">
          <p15:clr>
            <a:srgbClr val="F26B43"/>
          </p15:clr>
        </p15:guide>
        <p15:guide id="7" orient="horz" pos="1861" userDrawn="1">
          <p15:clr>
            <a:srgbClr val="F26B43"/>
          </p15:clr>
        </p15:guide>
        <p15:guide id="8" orient="horz" pos="697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xml"/><Relationship Id="rId1" Type="http://schemas.openxmlformats.org/officeDocument/2006/relationships/slideLayout" Target="../slideLayouts/slideLayout21.xml"/><Relationship Id="rId5" Type="http://schemas.openxmlformats.org/officeDocument/2006/relationships/image" Target="../media/image21.png"/><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9.jpg"/><Relationship Id="rId7"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2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0.png"/><Relationship Id="rId9" Type="http://schemas.openxmlformats.org/officeDocument/2006/relationships/image" Target="../media/image26.png"/></Relationships>
</file>

<file path=ppt/slides/_rels/slide3.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3.png"/><Relationship Id="rId7"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21.xml"/><Relationship Id="rId6" Type="http://schemas.openxmlformats.org/officeDocument/2006/relationships/image" Target="../media/image19.jpg"/><Relationship Id="rId5" Type="http://schemas.openxmlformats.org/officeDocument/2006/relationships/image" Target="../media/image27.png"/><Relationship Id="rId4" Type="http://schemas.openxmlformats.org/officeDocument/2006/relationships/image" Target="../media/image24.png"/></Relationships>
</file>

<file path=ppt/slides/_rels/slide4.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5.png"/><Relationship Id="rId7"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21.xml"/><Relationship Id="rId6" Type="http://schemas.openxmlformats.org/officeDocument/2006/relationships/image" Target="../media/image30.png"/><Relationship Id="rId5" Type="http://schemas.openxmlformats.org/officeDocument/2006/relationships/image" Target="../media/image26.png"/><Relationship Id="rId10" Type="http://schemas.openxmlformats.org/officeDocument/2006/relationships/image" Target="../media/image34.png"/><Relationship Id="rId4" Type="http://schemas.openxmlformats.org/officeDocument/2006/relationships/image" Target="../media/image20.png"/><Relationship Id="rId9"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D9AB2D6-B14C-45EA-8200-A19CCB09F54B}"/>
              </a:ext>
            </a:extLst>
          </p:cNvPr>
          <p:cNvSpPr/>
          <p:nvPr/>
        </p:nvSpPr>
        <p:spPr>
          <a:xfrm>
            <a:off x="210541" y="371442"/>
            <a:ext cx="5202599" cy="1099437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sz="3200" dirty="0" err="1"/>
          </a:p>
        </p:txBody>
      </p:sp>
      <p:pic>
        <p:nvPicPr>
          <p:cNvPr id="15" name="Picture 14">
            <a:extLst>
              <a:ext uri="{FF2B5EF4-FFF2-40B4-BE49-F238E27FC236}">
                <a16:creationId xmlns:a16="http://schemas.microsoft.com/office/drawing/2014/main" id="{F63469D3-8102-4B8A-BD53-225B989DC8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70424" y="638686"/>
            <a:ext cx="947772" cy="315478"/>
          </a:xfrm>
          <a:prstGeom prst="rect">
            <a:avLst/>
          </a:prstGeom>
        </p:spPr>
      </p:pic>
      <p:sp>
        <p:nvSpPr>
          <p:cNvPr id="18" name="TextBox 17">
            <a:extLst>
              <a:ext uri="{FF2B5EF4-FFF2-40B4-BE49-F238E27FC236}">
                <a16:creationId xmlns:a16="http://schemas.microsoft.com/office/drawing/2014/main" id="{E1E011D4-D23F-4D77-963F-5D55FE87E947}"/>
              </a:ext>
            </a:extLst>
          </p:cNvPr>
          <p:cNvSpPr txBox="1"/>
          <p:nvPr/>
        </p:nvSpPr>
        <p:spPr>
          <a:xfrm>
            <a:off x="467125" y="3414083"/>
            <a:ext cx="7905628" cy="169277"/>
          </a:xfrm>
          <a:prstGeom prst="rect">
            <a:avLst/>
          </a:prstGeom>
          <a:noFill/>
        </p:spPr>
        <p:txBody>
          <a:bodyPr wrap="square" lIns="0" tIns="0" rIns="0" bIns="0" rtlCol="0">
            <a:spAutoFit/>
          </a:bodyPr>
          <a:lstStyle/>
          <a:p>
            <a:r>
              <a:rPr lang="hu-HU" sz="1100" u="sng" dirty="0"/>
              <a:t>VELUX tetőtéri ablakok</a:t>
            </a:r>
          </a:p>
        </p:txBody>
      </p:sp>
      <p:sp>
        <p:nvSpPr>
          <p:cNvPr id="19" name="TextBox 18">
            <a:extLst>
              <a:ext uri="{FF2B5EF4-FFF2-40B4-BE49-F238E27FC236}">
                <a16:creationId xmlns:a16="http://schemas.microsoft.com/office/drawing/2014/main" id="{ACEEE731-AD82-44E7-B922-87E1092A9393}"/>
              </a:ext>
            </a:extLst>
          </p:cNvPr>
          <p:cNvSpPr txBox="1"/>
          <p:nvPr/>
        </p:nvSpPr>
        <p:spPr>
          <a:xfrm>
            <a:off x="451549" y="4700242"/>
            <a:ext cx="7905628" cy="169277"/>
          </a:xfrm>
          <a:prstGeom prst="rect">
            <a:avLst/>
          </a:prstGeom>
          <a:noFill/>
        </p:spPr>
        <p:txBody>
          <a:bodyPr wrap="square" lIns="0" tIns="0" rIns="0" bIns="0" rtlCol="0">
            <a:spAutoFit/>
          </a:bodyPr>
          <a:lstStyle/>
          <a:p>
            <a:r>
              <a:rPr lang="hu-HU" sz="1100" u="sng" dirty="0"/>
              <a:t>VELUX burkolókeretek, beépítőtermékek </a:t>
            </a:r>
            <a:r>
              <a:rPr lang="hu-HU" sz="1100" dirty="0"/>
              <a:t>tetőtéri ablak beépítéséhez</a:t>
            </a:r>
          </a:p>
        </p:txBody>
      </p:sp>
      <p:sp>
        <p:nvSpPr>
          <p:cNvPr id="20" name="TextBox 19">
            <a:extLst>
              <a:ext uri="{FF2B5EF4-FFF2-40B4-BE49-F238E27FC236}">
                <a16:creationId xmlns:a16="http://schemas.microsoft.com/office/drawing/2014/main" id="{A5ABDDC9-E6DC-4040-92E9-A8193935AC89}"/>
              </a:ext>
            </a:extLst>
          </p:cNvPr>
          <p:cNvSpPr txBox="1"/>
          <p:nvPr/>
        </p:nvSpPr>
        <p:spPr>
          <a:xfrm>
            <a:off x="467125" y="5995523"/>
            <a:ext cx="7905628" cy="169277"/>
          </a:xfrm>
          <a:prstGeom prst="rect">
            <a:avLst/>
          </a:prstGeom>
          <a:noFill/>
        </p:spPr>
        <p:txBody>
          <a:bodyPr wrap="square" lIns="0" tIns="0" rIns="0" bIns="0" rtlCol="0">
            <a:spAutoFit/>
          </a:bodyPr>
          <a:lstStyle/>
          <a:p>
            <a:r>
              <a:rPr lang="hu-HU" sz="1100" u="sng" dirty="0"/>
              <a:t>VELUX árnyékolók </a:t>
            </a:r>
            <a:r>
              <a:rPr lang="hu-HU" sz="1100" dirty="0"/>
              <a:t>tetőtéri ablakokra</a:t>
            </a:r>
          </a:p>
        </p:txBody>
      </p:sp>
      <p:sp>
        <p:nvSpPr>
          <p:cNvPr id="23" name="Rectangle 22">
            <a:extLst>
              <a:ext uri="{FF2B5EF4-FFF2-40B4-BE49-F238E27FC236}">
                <a16:creationId xmlns:a16="http://schemas.microsoft.com/office/drawing/2014/main" id="{26EF4281-1854-49B0-99CA-4775314E3BAF}"/>
              </a:ext>
            </a:extLst>
          </p:cNvPr>
          <p:cNvSpPr/>
          <p:nvPr/>
        </p:nvSpPr>
        <p:spPr>
          <a:xfrm>
            <a:off x="1217472" y="8563049"/>
            <a:ext cx="2401156" cy="415498"/>
          </a:xfrm>
          <a:prstGeom prst="rect">
            <a:avLst/>
          </a:prstGeom>
        </p:spPr>
        <p:txBody>
          <a:bodyPr wrap="square">
            <a:spAutoFit/>
          </a:bodyPr>
          <a:lstStyle/>
          <a:p>
            <a:r>
              <a:rPr lang="hu-HU" sz="1050" dirty="0"/>
              <a:t>VELUX csomagajánlatok/</a:t>
            </a:r>
          </a:p>
          <a:p>
            <a:r>
              <a:rPr lang="hu-HU" sz="1050" dirty="0"/>
              <a:t>kedvezményes ajánlatok</a:t>
            </a:r>
          </a:p>
        </p:txBody>
      </p:sp>
      <p:pic>
        <p:nvPicPr>
          <p:cNvPr id="25" name="Picture 24">
            <a:extLst>
              <a:ext uri="{FF2B5EF4-FFF2-40B4-BE49-F238E27FC236}">
                <a16:creationId xmlns:a16="http://schemas.microsoft.com/office/drawing/2014/main" id="{6731E24A-C196-4C67-AE7F-E2C506841823}"/>
              </a:ext>
            </a:extLst>
          </p:cNvPr>
          <p:cNvPicPr>
            <a:picLocks noChangeAspect="1"/>
          </p:cNvPicPr>
          <p:nvPr/>
        </p:nvPicPr>
        <p:blipFill>
          <a:blip r:embed="rId4"/>
          <a:stretch>
            <a:fillRect/>
          </a:stretch>
        </p:blipFill>
        <p:spPr>
          <a:xfrm>
            <a:off x="307613" y="8603319"/>
            <a:ext cx="850720" cy="823856"/>
          </a:xfrm>
          <a:prstGeom prst="rect">
            <a:avLst/>
          </a:prstGeom>
        </p:spPr>
      </p:pic>
      <p:sp>
        <p:nvSpPr>
          <p:cNvPr id="27" name="TextBox 26">
            <a:extLst>
              <a:ext uri="{FF2B5EF4-FFF2-40B4-BE49-F238E27FC236}">
                <a16:creationId xmlns:a16="http://schemas.microsoft.com/office/drawing/2014/main" id="{F52F982A-D06C-40E6-B665-A629F536DA09}"/>
              </a:ext>
            </a:extLst>
          </p:cNvPr>
          <p:cNvSpPr txBox="1"/>
          <p:nvPr/>
        </p:nvSpPr>
        <p:spPr>
          <a:xfrm>
            <a:off x="467125" y="7292851"/>
            <a:ext cx="3539780" cy="169277"/>
          </a:xfrm>
          <a:prstGeom prst="rect">
            <a:avLst/>
          </a:prstGeom>
          <a:noFill/>
        </p:spPr>
        <p:txBody>
          <a:bodyPr wrap="square" lIns="0" tIns="0" rIns="0" bIns="0" rtlCol="0">
            <a:spAutoFit/>
          </a:bodyPr>
          <a:lstStyle/>
          <a:p>
            <a:r>
              <a:rPr lang="hu-HU" sz="1100" u="sng" dirty="0"/>
              <a:t>VELUX fénycsatornák</a:t>
            </a:r>
          </a:p>
        </p:txBody>
      </p:sp>
      <p:sp>
        <p:nvSpPr>
          <p:cNvPr id="28" name="Rectangle 27">
            <a:extLst>
              <a:ext uri="{FF2B5EF4-FFF2-40B4-BE49-F238E27FC236}">
                <a16:creationId xmlns:a16="http://schemas.microsoft.com/office/drawing/2014/main" id="{7761DA66-2554-4054-B451-FD6BB629A9C8}"/>
              </a:ext>
            </a:extLst>
          </p:cNvPr>
          <p:cNvSpPr/>
          <p:nvPr/>
        </p:nvSpPr>
        <p:spPr>
          <a:xfrm>
            <a:off x="1325624" y="9161417"/>
            <a:ext cx="1007886" cy="203104"/>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sz="3200" dirty="0"/>
          </a:p>
        </p:txBody>
      </p:sp>
      <p:sp>
        <p:nvSpPr>
          <p:cNvPr id="29" name="Rectangle 28">
            <a:extLst>
              <a:ext uri="{FF2B5EF4-FFF2-40B4-BE49-F238E27FC236}">
                <a16:creationId xmlns:a16="http://schemas.microsoft.com/office/drawing/2014/main" id="{8205068D-7756-42CC-AB38-673F75D3C623}"/>
              </a:ext>
            </a:extLst>
          </p:cNvPr>
          <p:cNvSpPr/>
          <p:nvPr/>
        </p:nvSpPr>
        <p:spPr>
          <a:xfrm>
            <a:off x="3071123" y="8601725"/>
            <a:ext cx="2401156" cy="253916"/>
          </a:xfrm>
          <a:prstGeom prst="rect">
            <a:avLst/>
          </a:prstGeom>
        </p:spPr>
        <p:txBody>
          <a:bodyPr wrap="square">
            <a:spAutoFit/>
          </a:bodyPr>
          <a:lstStyle/>
          <a:p>
            <a:r>
              <a:rPr lang="hu-HU" sz="1050" dirty="0"/>
              <a:t>VELUX katalógusok </a:t>
            </a:r>
          </a:p>
        </p:txBody>
      </p:sp>
      <p:sp>
        <p:nvSpPr>
          <p:cNvPr id="30" name="Rectangle 29">
            <a:extLst>
              <a:ext uri="{FF2B5EF4-FFF2-40B4-BE49-F238E27FC236}">
                <a16:creationId xmlns:a16="http://schemas.microsoft.com/office/drawing/2014/main" id="{6756F874-9475-4479-9DDD-C5DEB539B37A}"/>
              </a:ext>
            </a:extLst>
          </p:cNvPr>
          <p:cNvSpPr/>
          <p:nvPr/>
        </p:nvSpPr>
        <p:spPr>
          <a:xfrm>
            <a:off x="3144255" y="8888915"/>
            <a:ext cx="1007886" cy="203104"/>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sz="3200" dirty="0"/>
          </a:p>
        </p:txBody>
      </p:sp>
      <p:sp>
        <p:nvSpPr>
          <p:cNvPr id="31" name="Rectangle 30">
            <a:extLst>
              <a:ext uri="{FF2B5EF4-FFF2-40B4-BE49-F238E27FC236}">
                <a16:creationId xmlns:a16="http://schemas.microsoft.com/office/drawing/2014/main" id="{656109E4-B289-4BB6-ABCA-5CEBCCABA0AB}"/>
              </a:ext>
            </a:extLst>
          </p:cNvPr>
          <p:cNvSpPr/>
          <p:nvPr/>
        </p:nvSpPr>
        <p:spPr>
          <a:xfrm>
            <a:off x="3144255" y="9136934"/>
            <a:ext cx="1007886" cy="203104"/>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sz="3200" dirty="0"/>
          </a:p>
        </p:txBody>
      </p:sp>
      <p:pic>
        <p:nvPicPr>
          <p:cNvPr id="4" name="Picture 3">
            <a:extLst>
              <a:ext uri="{FF2B5EF4-FFF2-40B4-BE49-F238E27FC236}">
                <a16:creationId xmlns:a16="http://schemas.microsoft.com/office/drawing/2014/main" id="{77110EBA-6080-4249-AA1B-AEAAC70D0CE2}"/>
              </a:ext>
            </a:extLst>
          </p:cNvPr>
          <p:cNvPicPr>
            <a:picLocks noChangeAspect="1"/>
          </p:cNvPicPr>
          <p:nvPr/>
        </p:nvPicPr>
        <p:blipFill>
          <a:blip r:embed="rId5"/>
          <a:stretch>
            <a:fillRect/>
          </a:stretch>
        </p:blipFill>
        <p:spPr>
          <a:xfrm>
            <a:off x="3618628" y="1741477"/>
            <a:ext cx="1571471" cy="1573365"/>
          </a:xfrm>
          <a:prstGeom prst="rect">
            <a:avLst/>
          </a:prstGeom>
        </p:spPr>
      </p:pic>
      <p:sp>
        <p:nvSpPr>
          <p:cNvPr id="2" name="TextBox 1">
            <a:extLst>
              <a:ext uri="{FF2B5EF4-FFF2-40B4-BE49-F238E27FC236}">
                <a16:creationId xmlns:a16="http://schemas.microsoft.com/office/drawing/2014/main" id="{3B0A531E-1DAB-4EF3-941D-F113A0FC9336}"/>
              </a:ext>
            </a:extLst>
          </p:cNvPr>
          <p:cNvSpPr txBox="1"/>
          <p:nvPr/>
        </p:nvSpPr>
        <p:spPr>
          <a:xfrm>
            <a:off x="307616" y="1143277"/>
            <a:ext cx="4659443" cy="2215991"/>
          </a:xfrm>
          <a:prstGeom prst="rect">
            <a:avLst/>
          </a:prstGeom>
          <a:noFill/>
        </p:spPr>
        <p:txBody>
          <a:bodyPr wrap="square" lIns="0" tIns="0" rIns="0" bIns="0" rtlCol="0">
            <a:spAutoFit/>
          </a:bodyPr>
          <a:lstStyle/>
          <a:p>
            <a:r>
              <a:rPr lang="hu-HU" sz="900" dirty="0"/>
              <a:t>A VELUX márka több mint 30 éve van a magyar piacon minőségi gyártás és forgalmazás terén. A termékválaszték folyamatosan idomul az építkezők változó igényeihez. Mind újépítésű ház, mind felújítás vagy tetőablakcsere esetén Ön biztos lehet abban, hogy korszerű műszaki színvonalú VELUX tetőtéri ablakokat és kiegészítőket kap. Válasszon az Ön igényeinek legmegfelelőbb termékmegoldások közül! </a:t>
            </a:r>
          </a:p>
          <a:p>
            <a:r>
              <a:rPr lang="hu-HU" sz="900" dirty="0"/>
              <a:t>Segítünk a döntésben!  </a:t>
            </a:r>
          </a:p>
          <a:p>
            <a:endParaRPr lang="hu-HU" sz="900" dirty="0"/>
          </a:p>
          <a:p>
            <a:pPr marL="171450" lvl="0" indent="-171450">
              <a:buFont typeface="Arial" panose="020B0604020202020204" pitchFamily="34" charset="0"/>
              <a:buChar char="•"/>
            </a:pPr>
            <a:r>
              <a:rPr lang="hu-HU" sz="900" dirty="0"/>
              <a:t>Gyors és pontos kiszállítás akár 2 munkanapon belül</a:t>
            </a:r>
          </a:p>
          <a:p>
            <a:pPr marL="171450" lvl="0" indent="-171450">
              <a:buFont typeface="Arial" panose="020B0604020202020204" pitchFamily="34" charset="0"/>
              <a:buChar char="•"/>
            </a:pPr>
            <a:r>
              <a:rPr lang="hu-HU" sz="900" dirty="0"/>
              <a:t>Innovatív és energiatakarékos és környezetbarát termékek</a:t>
            </a:r>
          </a:p>
          <a:p>
            <a:pPr marL="171450" lvl="0" indent="-171450">
              <a:buFont typeface="Arial" panose="020B0604020202020204" pitchFamily="34" charset="0"/>
              <a:buChar char="•"/>
            </a:pPr>
            <a:r>
              <a:rPr lang="hu-HU" sz="900" dirty="0"/>
              <a:t>Alacsony hajlásszögű és </a:t>
            </a:r>
            <a:r>
              <a:rPr lang="hu-HU" sz="900" dirty="0" err="1"/>
              <a:t>lapostetős</a:t>
            </a:r>
            <a:r>
              <a:rPr lang="hu-HU" sz="900" dirty="0"/>
              <a:t> megoldások is elérhetőek</a:t>
            </a:r>
          </a:p>
          <a:p>
            <a:pPr marL="171450" lvl="0" indent="-171450">
              <a:buFont typeface="Arial" panose="020B0604020202020204" pitchFamily="34" charset="0"/>
              <a:buChar char="•"/>
            </a:pPr>
            <a:r>
              <a:rPr lang="hu-HU" sz="900" dirty="0"/>
              <a:t>Rugalmas, egymáshoz illeszkedő termékrendszer</a:t>
            </a:r>
          </a:p>
          <a:p>
            <a:pPr marL="171450" lvl="0" indent="-171450">
              <a:buFont typeface="Arial" panose="020B0604020202020204" pitchFamily="34" charset="0"/>
              <a:buChar char="•"/>
            </a:pPr>
            <a:r>
              <a:rPr lang="hu-HU" sz="900" dirty="0"/>
              <a:t>Átfogó tanácsadás és támogatás</a:t>
            </a:r>
          </a:p>
          <a:p>
            <a:pPr marL="171450" lvl="0" indent="-171450">
              <a:buFont typeface="Arial" panose="020B0604020202020204" pitchFamily="34" charset="0"/>
              <a:buChar char="•"/>
            </a:pPr>
            <a:r>
              <a:rPr lang="hu-HU" sz="900" dirty="0"/>
              <a:t>Szakszerű ablakbeépítés ajánlott beépítőkkel</a:t>
            </a:r>
          </a:p>
          <a:p>
            <a:pPr marL="171450" lvl="0" indent="-171450">
              <a:buFont typeface="Arial" panose="020B0604020202020204" pitchFamily="34" charset="0"/>
              <a:buChar char="•"/>
            </a:pPr>
            <a:r>
              <a:rPr lang="hu-HU" sz="900" dirty="0"/>
              <a:t>Országos szervizszolgálat garanciaidőn túl is</a:t>
            </a:r>
          </a:p>
          <a:p>
            <a:pPr marL="171450" lvl="0" indent="-171450">
              <a:buFont typeface="Arial" panose="020B0604020202020204" pitchFamily="34" charset="0"/>
              <a:buChar char="•"/>
            </a:pPr>
            <a:r>
              <a:rPr lang="hu-HU" sz="900" dirty="0"/>
              <a:t>Árnyékolók és ablak-alkatrészek 25 évig</a:t>
            </a:r>
          </a:p>
          <a:p>
            <a:endParaRPr lang="hu-HU" sz="1000" dirty="0" err="1"/>
          </a:p>
        </p:txBody>
      </p:sp>
      <p:sp>
        <p:nvSpPr>
          <p:cNvPr id="5" name="TextBox 4">
            <a:extLst>
              <a:ext uri="{FF2B5EF4-FFF2-40B4-BE49-F238E27FC236}">
                <a16:creationId xmlns:a16="http://schemas.microsoft.com/office/drawing/2014/main" id="{732534A8-D438-41DD-92EB-646D5EF4F397}"/>
              </a:ext>
            </a:extLst>
          </p:cNvPr>
          <p:cNvSpPr txBox="1"/>
          <p:nvPr/>
        </p:nvSpPr>
        <p:spPr>
          <a:xfrm>
            <a:off x="307616" y="3628275"/>
            <a:ext cx="4571057" cy="969496"/>
          </a:xfrm>
          <a:prstGeom prst="rect">
            <a:avLst/>
          </a:prstGeom>
          <a:noFill/>
        </p:spPr>
        <p:txBody>
          <a:bodyPr wrap="square" lIns="0" tIns="0" rIns="0" bIns="0" rtlCol="0">
            <a:spAutoFit/>
          </a:bodyPr>
          <a:lstStyle/>
          <a:p>
            <a:pPr marL="171450" indent="-171450">
              <a:buFont typeface="Arial" panose="020B0604020202020204" pitchFamily="34" charset="0"/>
              <a:buChar char="•"/>
            </a:pPr>
            <a:r>
              <a:rPr lang="hu-HU" sz="900" dirty="0"/>
              <a:t>széles méret-, üveg- és típusválaszték </a:t>
            </a:r>
          </a:p>
          <a:p>
            <a:pPr marL="171450" indent="-171450">
              <a:buFont typeface="Arial" panose="020B0604020202020204" pitchFamily="34" charset="0"/>
              <a:buChar char="•"/>
            </a:pPr>
            <a:r>
              <a:rPr lang="hu-HU" sz="900" dirty="0"/>
              <a:t>választható kilincs pozíció (alsó vagy felső)</a:t>
            </a:r>
          </a:p>
          <a:p>
            <a:pPr marL="171450" indent="-171450">
              <a:buFont typeface="Arial" panose="020B0604020202020204" pitchFamily="34" charset="0"/>
              <a:buChar char="•"/>
            </a:pPr>
            <a:r>
              <a:rPr lang="hu-HU" sz="900" dirty="0"/>
              <a:t>innovatív </a:t>
            </a:r>
            <a:r>
              <a:rPr lang="hu-HU" sz="900" dirty="0" err="1"/>
              <a:t>ThermoTechnology</a:t>
            </a:r>
            <a:r>
              <a:rPr lang="hu-HU" sz="900" baseline="30000" dirty="0" err="1"/>
              <a:t>TM</a:t>
            </a:r>
            <a:r>
              <a:rPr lang="hu-HU" sz="900" dirty="0"/>
              <a:t> hőszigetelési rendszer </a:t>
            </a:r>
          </a:p>
          <a:p>
            <a:pPr marL="171450" indent="-171450">
              <a:buFont typeface="Arial" panose="020B0604020202020204" pitchFamily="34" charset="0"/>
              <a:buChar char="•"/>
            </a:pPr>
            <a:r>
              <a:rPr lang="hu-HU" sz="900" dirty="0"/>
              <a:t>zárt állapotú szellőztetési lehetőség</a:t>
            </a:r>
          </a:p>
          <a:p>
            <a:pPr marL="171450" indent="-171450">
              <a:buFont typeface="Arial" panose="020B0604020202020204" pitchFamily="34" charset="0"/>
              <a:buChar char="•"/>
            </a:pPr>
            <a:r>
              <a:rPr lang="hu-HU" sz="900" dirty="0"/>
              <a:t>minőségi fa vagy műanyagbevonatos fa alapanyag</a:t>
            </a:r>
          </a:p>
          <a:p>
            <a:pPr marL="171450" indent="-171450">
              <a:buFont typeface="Arial" panose="020B0604020202020204" pitchFamily="34" charset="0"/>
              <a:buChar char="•"/>
            </a:pPr>
            <a:r>
              <a:rPr lang="hu-HU" sz="900" dirty="0"/>
              <a:t>megtérülő befektetés a kedvező </a:t>
            </a:r>
            <a:r>
              <a:rPr lang="hu-HU" sz="900" dirty="0" err="1"/>
              <a:t>árfekvésű</a:t>
            </a:r>
            <a:r>
              <a:rPr lang="hu-HU" sz="900" dirty="0"/>
              <a:t> Standard Plus tetőtéri ablakok jövőbiztos 3-rétegű üvegezése (</a:t>
            </a:r>
            <a:r>
              <a:rPr lang="hu-HU" sz="900" dirty="0" err="1"/>
              <a:t>Uw</a:t>
            </a:r>
            <a:r>
              <a:rPr lang="hu-HU" sz="900" dirty="0"/>
              <a:t>=1,1 W/m</a:t>
            </a:r>
            <a:r>
              <a:rPr lang="hu-HU" sz="900" baseline="30000" dirty="0"/>
              <a:t>2</a:t>
            </a:r>
            <a:r>
              <a:rPr lang="hu-HU" sz="900" dirty="0"/>
              <a:t>K) által</a:t>
            </a:r>
          </a:p>
        </p:txBody>
      </p:sp>
      <p:sp>
        <p:nvSpPr>
          <p:cNvPr id="21" name="TextBox 20">
            <a:extLst>
              <a:ext uri="{FF2B5EF4-FFF2-40B4-BE49-F238E27FC236}">
                <a16:creationId xmlns:a16="http://schemas.microsoft.com/office/drawing/2014/main" id="{62F07756-5335-4CCF-94F2-86779DE57878}"/>
              </a:ext>
            </a:extLst>
          </p:cNvPr>
          <p:cNvSpPr txBox="1"/>
          <p:nvPr/>
        </p:nvSpPr>
        <p:spPr>
          <a:xfrm>
            <a:off x="307615" y="4935088"/>
            <a:ext cx="4571057" cy="969496"/>
          </a:xfrm>
          <a:prstGeom prst="rect">
            <a:avLst/>
          </a:prstGeom>
          <a:noFill/>
        </p:spPr>
        <p:txBody>
          <a:bodyPr wrap="square" lIns="0" tIns="0" rIns="0" bIns="0" rtlCol="0">
            <a:spAutoFit/>
          </a:bodyPr>
          <a:lstStyle/>
          <a:p>
            <a:pPr marL="171450" indent="-171450">
              <a:buFont typeface="Arial" panose="020B0604020202020204" pitchFamily="34" charset="0"/>
              <a:buChar char="•"/>
            </a:pPr>
            <a:r>
              <a:rPr lang="hu-HU" sz="900" dirty="0"/>
              <a:t>tetőtéri ablakok beépítéséhez burkolókeret minden esetben szükséges</a:t>
            </a:r>
          </a:p>
          <a:p>
            <a:pPr marL="171450" indent="-171450">
              <a:buFont typeface="Arial" panose="020B0604020202020204" pitchFamily="34" charset="0"/>
              <a:buChar char="•"/>
            </a:pPr>
            <a:r>
              <a:rPr lang="hu-HU" sz="900" dirty="0"/>
              <a:t>a VELUX burkolókeretek bármely ablakméret és tetőfedő anyag esetén pontosan illeszkednek a tetőtéri ablakhoz</a:t>
            </a:r>
          </a:p>
          <a:p>
            <a:pPr marL="171450" indent="-171450">
              <a:buFont typeface="Arial" panose="020B0604020202020204" pitchFamily="34" charset="0"/>
              <a:buChar char="•"/>
            </a:pPr>
            <a:r>
              <a:rPr lang="hu-HU" sz="900" dirty="0"/>
              <a:t>a beépítés gyors és egyszerű</a:t>
            </a:r>
          </a:p>
          <a:p>
            <a:pPr marL="171450" indent="-171450">
              <a:buFont typeface="Arial" panose="020B0604020202020204" pitchFamily="34" charset="0"/>
              <a:buChar char="•"/>
            </a:pPr>
            <a:r>
              <a:rPr lang="hu-HU" sz="900" dirty="0"/>
              <a:t> VELUX beépítő készlettel hőhídmentes, tökéletesen vízzárás valósítható meg. A készlet 4 beépítőterméket tartalmaz és 5% </a:t>
            </a:r>
            <a:r>
              <a:rPr lang="hu-HU" sz="900" dirty="0" err="1"/>
              <a:t>árelőnnyel</a:t>
            </a:r>
            <a:r>
              <a:rPr lang="hu-HU" sz="900" dirty="0"/>
              <a:t> kapható (a termékek külön-külön történő megvásárlásához képest).</a:t>
            </a:r>
          </a:p>
        </p:txBody>
      </p:sp>
      <p:sp>
        <p:nvSpPr>
          <p:cNvPr id="26" name="TextBox 25">
            <a:extLst>
              <a:ext uri="{FF2B5EF4-FFF2-40B4-BE49-F238E27FC236}">
                <a16:creationId xmlns:a16="http://schemas.microsoft.com/office/drawing/2014/main" id="{28B20702-D972-463D-A166-BB624BA95482}"/>
              </a:ext>
            </a:extLst>
          </p:cNvPr>
          <p:cNvSpPr txBox="1"/>
          <p:nvPr/>
        </p:nvSpPr>
        <p:spPr>
          <a:xfrm>
            <a:off x="307614" y="6209715"/>
            <a:ext cx="4571057" cy="969496"/>
          </a:xfrm>
          <a:prstGeom prst="rect">
            <a:avLst/>
          </a:prstGeom>
          <a:noFill/>
        </p:spPr>
        <p:txBody>
          <a:bodyPr wrap="square" lIns="0" tIns="0" rIns="0" bIns="0" rtlCol="0">
            <a:spAutoFit/>
          </a:bodyPr>
          <a:lstStyle/>
          <a:p>
            <a:pPr marL="171450" indent="-171450">
              <a:buFont typeface="Arial" panose="020B0604020202020204" pitchFamily="34" charset="0"/>
              <a:buChar char="•"/>
            </a:pPr>
            <a:r>
              <a:rPr lang="hu-HU" sz="900" dirty="0"/>
              <a:t>a VELUX árnyékolók és redőnyök tökéletesen illeszkednek a tetőtéri ablakokra</a:t>
            </a:r>
          </a:p>
          <a:p>
            <a:pPr marL="171450" indent="-171450">
              <a:buFont typeface="Arial" panose="020B0604020202020204" pitchFamily="34" charset="0"/>
              <a:buChar char="•"/>
            </a:pPr>
            <a:r>
              <a:rPr lang="hu-HU" sz="900" dirty="0" err="1"/>
              <a:t>Pick&amp;Click</a:t>
            </a:r>
            <a:r>
              <a:rPr lang="hu-HU" sz="900" baseline="30000" dirty="0"/>
              <a:t>®</a:t>
            </a:r>
            <a:r>
              <a:rPr lang="hu-HU" sz="900" dirty="0"/>
              <a:t> rendszernek köszönhetően a belső VELUX árnyékolók percek alatt könnyen </a:t>
            </a:r>
            <a:r>
              <a:rPr lang="hu-HU" sz="900" dirty="0" err="1"/>
              <a:t>felszerelhetőek</a:t>
            </a:r>
            <a:endParaRPr lang="hu-HU" sz="900" dirty="0"/>
          </a:p>
          <a:p>
            <a:pPr marL="171450" indent="-171450">
              <a:buFont typeface="Arial" panose="020B0604020202020204" pitchFamily="34" charset="0"/>
              <a:buChar char="•"/>
            </a:pPr>
            <a:r>
              <a:rPr lang="hu-HU" sz="900" dirty="0"/>
              <a:t>megoldás nyújtanak a fényzárásra, optimális fényszabályozásra, védelemre a meleggel és a rovarokkal szemben </a:t>
            </a:r>
          </a:p>
          <a:p>
            <a:pPr marL="171450" indent="-171450">
              <a:buFont typeface="Arial" panose="020B0604020202020204" pitchFamily="34" charset="0"/>
              <a:buChar char="•"/>
            </a:pPr>
            <a:r>
              <a:rPr lang="hu-HU" sz="900" dirty="0"/>
              <a:t>a két árnyékolót tartalmazó VELUX komfortcsomagok egyszerre nyújtanak megoldást a hővédelemre és árnyékolásra 10% </a:t>
            </a:r>
            <a:r>
              <a:rPr lang="hu-HU" sz="900" dirty="0" err="1"/>
              <a:t>árelőnnyel</a:t>
            </a:r>
            <a:endParaRPr lang="hu-HU" sz="900" dirty="0"/>
          </a:p>
        </p:txBody>
      </p:sp>
      <p:sp>
        <p:nvSpPr>
          <p:cNvPr id="33" name="TextBox 32">
            <a:extLst>
              <a:ext uri="{FF2B5EF4-FFF2-40B4-BE49-F238E27FC236}">
                <a16:creationId xmlns:a16="http://schemas.microsoft.com/office/drawing/2014/main" id="{322C9675-FD02-4CDB-9DE9-CD1E22444787}"/>
              </a:ext>
            </a:extLst>
          </p:cNvPr>
          <p:cNvSpPr txBox="1"/>
          <p:nvPr/>
        </p:nvSpPr>
        <p:spPr>
          <a:xfrm>
            <a:off x="307613" y="7524990"/>
            <a:ext cx="4571057" cy="830997"/>
          </a:xfrm>
          <a:prstGeom prst="rect">
            <a:avLst/>
          </a:prstGeom>
          <a:noFill/>
        </p:spPr>
        <p:txBody>
          <a:bodyPr wrap="square" lIns="0" tIns="0" rIns="0" bIns="0" rtlCol="0">
            <a:spAutoFit/>
          </a:bodyPr>
          <a:lstStyle/>
          <a:p>
            <a:pPr marL="171450" indent="-171450">
              <a:buFont typeface="Arial" panose="020B0604020202020204" pitchFamily="34" charset="0"/>
              <a:buChar char="•"/>
            </a:pPr>
            <a:r>
              <a:rPr lang="hu-HU" sz="900" dirty="0"/>
              <a:t>ideális megvilágítás természetes fénnyel a ház belső, zárt és sötét, másodlagos funkciót betöltő helyiségeibe </a:t>
            </a:r>
          </a:p>
          <a:p>
            <a:pPr marL="171450" indent="-171450">
              <a:buFont typeface="Arial" panose="020B0604020202020204" pitchFamily="34" charset="0"/>
              <a:buChar char="•"/>
            </a:pPr>
            <a:r>
              <a:rPr lang="hu-HU" sz="900" dirty="0"/>
              <a:t>minden homlokzattal nem határos helyiségben alkalmazható, amely a tetővel közvetlenül nem érintkezik</a:t>
            </a:r>
          </a:p>
          <a:p>
            <a:pPr marL="171450" indent="-171450">
              <a:buFont typeface="Arial" panose="020B0604020202020204" pitchFamily="34" charset="0"/>
              <a:buChar char="•"/>
            </a:pPr>
            <a:r>
              <a:rPr lang="hu-HU" sz="900" dirty="0"/>
              <a:t>kb. 6 m</a:t>
            </a:r>
            <a:r>
              <a:rPr lang="hu-HU" sz="900" baseline="30000" dirty="0"/>
              <a:t>2</a:t>
            </a:r>
            <a:r>
              <a:rPr lang="hu-HU" sz="900" dirty="0"/>
              <a:t> területű helyiség bevilágítására alkalmas, így spórolhat az áramszámlán</a:t>
            </a:r>
          </a:p>
          <a:p>
            <a:pPr marL="171450" indent="-171450">
              <a:buFont typeface="Arial" panose="020B0604020202020204" pitchFamily="34" charset="0"/>
              <a:buChar char="•"/>
            </a:pPr>
            <a:r>
              <a:rPr lang="hu-HU" sz="900" dirty="0"/>
              <a:t>harmonikusan illeszkedik a tetőbe, megjelenése a tetőtéri ablakokéhoz hasonló</a:t>
            </a:r>
          </a:p>
        </p:txBody>
      </p:sp>
    </p:spTree>
    <p:extLst>
      <p:ext uri="{BB962C8B-B14F-4D97-AF65-F5344CB8AC3E}">
        <p14:creationId xmlns:p14="http://schemas.microsoft.com/office/powerpoint/2010/main" val="8105054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D9AB2D6-B14C-45EA-8200-A19CCB09F54B}"/>
              </a:ext>
            </a:extLst>
          </p:cNvPr>
          <p:cNvSpPr/>
          <p:nvPr/>
        </p:nvSpPr>
        <p:spPr>
          <a:xfrm>
            <a:off x="288918" y="423694"/>
            <a:ext cx="5202599" cy="1099437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sz="3200" dirty="0" err="1"/>
          </a:p>
        </p:txBody>
      </p:sp>
      <p:pic>
        <p:nvPicPr>
          <p:cNvPr id="15" name="Picture 14">
            <a:extLst>
              <a:ext uri="{FF2B5EF4-FFF2-40B4-BE49-F238E27FC236}">
                <a16:creationId xmlns:a16="http://schemas.microsoft.com/office/drawing/2014/main" id="{F63469D3-8102-4B8A-BD53-225B989DC8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8801" y="690938"/>
            <a:ext cx="947772" cy="315478"/>
          </a:xfrm>
          <a:prstGeom prst="rect">
            <a:avLst/>
          </a:prstGeom>
        </p:spPr>
      </p:pic>
      <p:sp>
        <p:nvSpPr>
          <p:cNvPr id="18" name="TextBox 17">
            <a:extLst>
              <a:ext uri="{FF2B5EF4-FFF2-40B4-BE49-F238E27FC236}">
                <a16:creationId xmlns:a16="http://schemas.microsoft.com/office/drawing/2014/main" id="{E1E011D4-D23F-4D77-963F-5D55FE87E947}"/>
              </a:ext>
            </a:extLst>
          </p:cNvPr>
          <p:cNvSpPr txBox="1"/>
          <p:nvPr/>
        </p:nvSpPr>
        <p:spPr>
          <a:xfrm>
            <a:off x="1452888" y="4315444"/>
            <a:ext cx="4822199" cy="169277"/>
          </a:xfrm>
          <a:prstGeom prst="rect">
            <a:avLst/>
          </a:prstGeom>
          <a:noFill/>
        </p:spPr>
        <p:txBody>
          <a:bodyPr wrap="square" lIns="0" tIns="0" rIns="0" bIns="0" rtlCol="0">
            <a:spAutoFit/>
          </a:bodyPr>
          <a:lstStyle/>
          <a:p>
            <a:r>
              <a:rPr lang="hu-HU" sz="1100" u="sng" dirty="0"/>
              <a:t>VELUX tetőtéri ablakok</a:t>
            </a:r>
          </a:p>
        </p:txBody>
      </p:sp>
      <p:sp>
        <p:nvSpPr>
          <p:cNvPr id="19" name="TextBox 18">
            <a:extLst>
              <a:ext uri="{FF2B5EF4-FFF2-40B4-BE49-F238E27FC236}">
                <a16:creationId xmlns:a16="http://schemas.microsoft.com/office/drawing/2014/main" id="{ACEEE731-AD82-44E7-B922-87E1092A9393}"/>
              </a:ext>
            </a:extLst>
          </p:cNvPr>
          <p:cNvSpPr txBox="1"/>
          <p:nvPr/>
        </p:nvSpPr>
        <p:spPr>
          <a:xfrm>
            <a:off x="1420457" y="5667808"/>
            <a:ext cx="4558888" cy="169277"/>
          </a:xfrm>
          <a:prstGeom prst="rect">
            <a:avLst/>
          </a:prstGeom>
          <a:noFill/>
        </p:spPr>
        <p:txBody>
          <a:bodyPr wrap="square" lIns="0" tIns="0" rIns="0" bIns="0" rtlCol="0">
            <a:spAutoFit/>
          </a:bodyPr>
          <a:lstStyle/>
          <a:p>
            <a:r>
              <a:rPr lang="hu-HU" sz="1100" u="sng" dirty="0"/>
              <a:t>VELUX burkolókeretek, beépítőtermékek </a:t>
            </a:r>
            <a:r>
              <a:rPr lang="hu-HU" sz="1100" dirty="0"/>
              <a:t>tetőtéri ablak beépítéséhez</a:t>
            </a:r>
          </a:p>
        </p:txBody>
      </p:sp>
      <p:sp>
        <p:nvSpPr>
          <p:cNvPr id="20" name="TextBox 19">
            <a:extLst>
              <a:ext uri="{FF2B5EF4-FFF2-40B4-BE49-F238E27FC236}">
                <a16:creationId xmlns:a16="http://schemas.microsoft.com/office/drawing/2014/main" id="{A5ABDDC9-E6DC-4040-92E9-A8193935AC89}"/>
              </a:ext>
            </a:extLst>
          </p:cNvPr>
          <p:cNvSpPr txBox="1"/>
          <p:nvPr/>
        </p:nvSpPr>
        <p:spPr>
          <a:xfrm>
            <a:off x="1452888" y="7239922"/>
            <a:ext cx="4167291" cy="170959"/>
          </a:xfrm>
          <a:prstGeom prst="rect">
            <a:avLst/>
          </a:prstGeom>
          <a:noFill/>
        </p:spPr>
        <p:txBody>
          <a:bodyPr wrap="square" lIns="0" tIns="0" rIns="0" bIns="0" rtlCol="0">
            <a:spAutoFit/>
          </a:bodyPr>
          <a:lstStyle/>
          <a:p>
            <a:r>
              <a:rPr lang="hu-HU" sz="1100" u="sng" dirty="0"/>
              <a:t>VELUX árnyékolók </a:t>
            </a:r>
            <a:r>
              <a:rPr lang="hu-HU" sz="1100" dirty="0"/>
              <a:t>tetőtéri ablakokra</a:t>
            </a:r>
          </a:p>
        </p:txBody>
      </p:sp>
      <p:sp>
        <p:nvSpPr>
          <p:cNvPr id="23" name="Rectangle 22">
            <a:extLst>
              <a:ext uri="{FF2B5EF4-FFF2-40B4-BE49-F238E27FC236}">
                <a16:creationId xmlns:a16="http://schemas.microsoft.com/office/drawing/2014/main" id="{26EF4281-1854-49B0-99CA-4775314E3BAF}"/>
              </a:ext>
            </a:extLst>
          </p:cNvPr>
          <p:cNvSpPr/>
          <p:nvPr/>
        </p:nvSpPr>
        <p:spPr>
          <a:xfrm>
            <a:off x="1337261" y="10229129"/>
            <a:ext cx="2401156" cy="430887"/>
          </a:xfrm>
          <a:prstGeom prst="rect">
            <a:avLst/>
          </a:prstGeom>
        </p:spPr>
        <p:txBody>
          <a:bodyPr wrap="square">
            <a:spAutoFit/>
          </a:bodyPr>
          <a:lstStyle/>
          <a:p>
            <a:r>
              <a:rPr lang="hu-HU" sz="1050" dirty="0"/>
              <a:t>VELUX csomagajánlatok/</a:t>
            </a:r>
          </a:p>
          <a:p>
            <a:r>
              <a:rPr lang="hu-HU" sz="1050" dirty="0"/>
              <a:t>kedvezményes ajánlatok</a:t>
            </a:r>
          </a:p>
        </p:txBody>
      </p:sp>
      <p:pic>
        <p:nvPicPr>
          <p:cNvPr id="25" name="Picture 24">
            <a:extLst>
              <a:ext uri="{FF2B5EF4-FFF2-40B4-BE49-F238E27FC236}">
                <a16:creationId xmlns:a16="http://schemas.microsoft.com/office/drawing/2014/main" id="{6731E24A-C196-4C67-AE7F-E2C506841823}"/>
              </a:ext>
            </a:extLst>
          </p:cNvPr>
          <p:cNvPicPr>
            <a:picLocks noChangeAspect="1"/>
          </p:cNvPicPr>
          <p:nvPr/>
        </p:nvPicPr>
        <p:blipFill>
          <a:blip r:embed="rId4"/>
          <a:stretch>
            <a:fillRect/>
          </a:stretch>
        </p:blipFill>
        <p:spPr>
          <a:xfrm>
            <a:off x="486541" y="10271095"/>
            <a:ext cx="850720" cy="823856"/>
          </a:xfrm>
          <a:prstGeom prst="rect">
            <a:avLst/>
          </a:prstGeom>
        </p:spPr>
      </p:pic>
      <p:sp>
        <p:nvSpPr>
          <p:cNvPr id="27" name="TextBox 26">
            <a:extLst>
              <a:ext uri="{FF2B5EF4-FFF2-40B4-BE49-F238E27FC236}">
                <a16:creationId xmlns:a16="http://schemas.microsoft.com/office/drawing/2014/main" id="{F52F982A-D06C-40E6-B665-A629F536DA09}"/>
              </a:ext>
            </a:extLst>
          </p:cNvPr>
          <p:cNvSpPr txBox="1"/>
          <p:nvPr/>
        </p:nvSpPr>
        <p:spPr>
          <a:xfrm>
            <a:off x="1437687" y="8625206"/>
            <a:ext cx="3539780" cy="169277"/>
          </a:xfrm>
          <a:prstGeom prst="rect">
            <a:avLst/>
          </a:prstGeom>
          <a:noFill/>
        </p:spPr>
        <p:txBody>
          <a:bodyPr wrap="square" lIns="0" tIns="0" rIns="0" bIns="0" rtlCol="0">
            <a:spAutoFit/>
          </a:bodyPr>
          <a:lstStyle/>
          <a:p>
            <a:r>
              <a:rPr lang="hu-HU" sz="1100" u="sng" dirty="0"/>
              <a:t>VELUX fénycsatornák</a:t>
            </a:r>
          </a:p>
        </p:txBody>
      </p:sp>
      <p:sp>
        <p:nvSpPr>
          <p:cNvPr id="28" name="Rectangle 27">
            <a:extLst>
              <a:ext uri="{FF2B5EF4-FFF2-40B4-BE49-F238E27FC236}">
                <a16:creationId xmlns:a16="http://schemas.microsoft.com/office/drawing/2014/main" id="{7761DA66-2554-4054-B451-FD6BB629A9C8}"/>
              </a:ext>
            </a:extLst>
          </p:cNvPr>
          <p:cNvSpPr/>
          <p:nvPr/>
        </p:nvSpPr>
        <p:spPr>
          <a:xfrm>
            <a:off x="1443463" y="10869811"/>
            <a:ext cx="1007886" cy="203104"/>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sz="3200" dirty="0"/>
          </a:p>
        </p:txBody>
      </p:sp>
      <p:sp>
        <p:nvSpPr>
          <p:cNvPr id="29" name="Rectangle 28">
            <a:extLst>
              <a:ext uri="{FF2B5EF4-FFF2-40B4-BE49-F238E27FC236}">
                <a16:creationId xmlns:a16="http://schemas.microsoft.com/office/drawing/2014/main" id="{8205068D-7756-42CC-AB38-673F75D3C623}"/>
              </a:ext>
            </a:extLst>
          </p:cNvPr>
          <p:cNvSpPr/>
          <p:nvPr/>
        </p:nvSpPr>
        <p:spPr>
          <a:xfrm>
            <a:off x="3155629" y="10225548"/>
            <a:ext cx="2401156" cy="261610"/>
          </a:xfrm>
          <a:prstGeom prst="rect">
            <a:avLst/>
          </a:prstGeom>
        </p:spPr>
        <p:txBody>
          <a:bodyPr wrap="square">
            <a:spAutoFit/>
          </a:bodyPr>
          <a:lstStyle/>
          <a:p>
            <a:r>
              <a:rPr lang="hu-HU" sz="1050" dirty="0"/>
              <a:t>VELUX katalógusok </a:t>
            </a:r>
          </a:p>
        </p:txBody>
      </p:sp>
      <p:sp>
        <p:nvSpPr>
          <p:cNvPr id="30" name="Rectangle 29">
            <a:extLst>
              <a:ext uri="{FF2B5EF4-FFF2-40B4-BE49-F238E27FC236}">
                <a16:creationId xmlns:a16="http://schemas.microsoft.com/office/drawing/2014/main" id="{6756F874-9475-4479-9DDD-C5DEB539B37A}"/>
              </a:ext>
            </a:extLst>
          </p:cNvPr>
          <p:cNvSpPr/>
          <p:nvPr/>
        </p:nvSpPr>
        <p:spPr>
          <a:xfrm>
            <a:off x="3234474" y="10602652"/>
            <a:ext cx="1007886" cy="203104"/>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sz="3200" dirty="0"/>
          </a:p>
        </p:txBody>
      </p:sp>
      <p:sp>
        <p:nvSpPr>
          <p:cNvPr id="31" name="Rectangle 30">
            <a:extLst>
              <a:ext uri="{FF2B5EF4-FFF2-40B4-BE49-F238E27FC236}">
                <a16:creationId xmlns:a16="http://schemas.microsoft.com/office/drawing/2014/main" id="{656109E4-B289-4BB6-ABCA-5CEBCCABA0AB}"/>
              </a:ext>
            </a:extLst>
          </p:cNvPr>
          <p:cNvSpPr/>
          <p:nvPr/>
        </p:nvSpPr>
        <p:spPr>
          <a:xfrm>
            <a:off x="3234474" y="10850671"/>
            <a:ext cx="1007886" cy="203104"/>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sz="3200" dirty="0"/>
          </a:p>
        </p:txBody>
      </p:sp>
      <p:sp>
        <p:nvSpPr>
          <p:cNvPr id="2" name="TextBox 1">
            <a:extLst>
              <a:ext uri="{FF2B5EF4-FFF2-40B4-BE49-F238E27FC236}">
                <a16:creationId xmlns:a16="http://schemas.microsoft.com/office/drawing/2014/main" id="{3B0A531E-1DAB-4EF3-941D-F113A0FC9336}"/>
              </a:ext>
            </a:extLst>
          </p:cNvPr>
          <p:cNvSpPr txBox="1"/>
          <p:nvPr/>
        </p:nvSpPr>
        <p:spPr>
          <a:xfrm>
            <a:off x="486545" y="1122509"/>
            <a:ext cx="4659443" cy="1685077"/>
          </a:xfrm>
          <a:prstGeom prst="rect">
            <a:avLst/>
          </a:prstGeom>
          <a:noFill/>
        </p:spPr>
        <p:txBody>
          <a:bodyPr wrap="square" lIns="0" tIns="0" rIns="0" bIns="0" rtlCol="0">
            <a:spAutoFit/>
          </a:bodyPr>
          <a:lstStyle/>
          <a:p>
            <a:r>
              <a:rPr lang="hu-HU" sz="900" dirty="0"/>
              <a:t>A VELUX csoport már több, mint 75 éve teremt kellemesebb lakókörnyezetet a világ minden részén, napfénnyel és friss levegővel. A VELUX márka már több, mint 30 éve van jelen Magyarországon, hogy napról-napra csúcsminőségű tetőtéri ablakokat </a:t>
            </a:r>
            <a:r>
              <a:rPr lang="hu-HU" sz="900" dirty="0" err="1"/>
              <a:t>gyártson</a:t>
            </a:r>
            <a:r>
              <a:rPr lang="hu-HU" sz="900" dirty="0"/>
              <a:t>. A termékszállítás gyors és pontos, akár 2 napon belül biztosított. </a:t>
            </a:r>
          </a:p>
          <a:p>
            <a:r>
              <a:rPr lang="hu-HU" sz="900" dirty="0"/>
              <a:t>Piacvezetőként élen jár az innovatív, ugyanakkor energiatakarékos és környezetbarát termékek bevezetése terén. A cég célja, hogy termékeivel – melyek a tetőn keresztül természetes fénnyel és friss levegővel látják el az épületeket – minőségi lakóterek és munkahelyek jöjjenek létre, újításain keresztül lehetővé téve azok energiagazdaságos kialakítását is.</a:t>
            </a:r>
          </a:p>
          <a:p>
            <a:r>
              <a:rPr lang="hu-HU" sz="900" dirty="0"/>
              <a:t>Országos szervizszolgálata is a VELUX termékek választása mellett szól. Jól ismert, </a:t>
            </a:r>
            <a:r>
              <a:rPr lang="hu-HU" sz="900" dirty="0" err="1"/>
              <a:t>magastetős</a:t>
            </a:r>
            <a:r>
              <a:rPr lang="hu-HU" sz="900" dirty="0"/>
              <a:t> tetőtéri ablak és árnyékoló kínálata mellett, alacsony hajlásszögű és </a:t>
            </a:r>
            <a:r>
              <a:rPr lang="hu-HU" sz="900" dirty="0" err="1"/>
              <a:t>lapostetős</a:t>
            </a:r>
            <a:r>
              <a:rPr lang="hu-HU" sz="900" dirty="0"/>
              <a:t> megoldások is elérhetőek kínálatában.</a:t>
            </a:r>
          </a:p>
          <a:p>
            <a:endParaRPr lang="hu-HU" sz="1000" dirty="0" err="1"/>
          </a:p>
        </p:txBody>
      </p:sp>
      <p:sp>
        <p:nvSpPr>
          <p:cNvPr id="5" name="TextBox 4">
            <a:extLst>
              <a:ext uri="{FF2B5EF4-FFF2-40B4-BE49-F238E27FC236}">
                <a16:creationId xmlns:a16="http://schemas.microsoft.com/office/drawing/2014/main" id="{732534A8-D438-41DD-92EB-646D5EF4F397}"/>
              </a:ext>
            </a:extLst>
          </p:cNvPr>
          <p:cNvSpPr txBox="1"/>
          <p:nvPr/>
        </p:nvSpPr>
        <p:spPr>
          <a:xfrm>
            <a:off x="1452888" y="4570687"/>
            <a:ext cx="3843685" cy="969496"/>
          </a:xfrm>
          <a:prstGeom prst="rect">
            <a:avLst/>
          </a:prstGeom>
          <a:noFill/>
        </p:spPr>
        <p:txBody>
          <a:bodyPr wrap="square" lIns="0" tIns="0" rIns="0" bIns="0" rtlCol="0">
            <a:spAutoFit/>
          </a:bodyPr>
          <a:lstStyle/>
          <a:p>
            <a:r>
              <a:rPr lang="hu-HU" sz="900" dirty="0"/>
              <a:t>A minőségi VELUX tetőtéri ablakok széles méret- és típusválasztékban állnak rendelkezésre. A választható kilincs pozíció (alsó vagy felső) a mindennapi kényelmes használatot biztosítja. Minden VELUX tetőablak innovatív </a:t>
            </a:r>
            <a:r>
              <a:rPr lang="hu-HU" sz="900" dirty="0" err="1"/>
              <a:t>ThermoTechnology</a:t>
            </a:r>
            <a:r>
              <a:rPr lang="hu-HU" sz="900" baseline="30000" dirty="0" err="1"/>
              <a:t>TM</a:t>
            </a:r>
            <a:r>
              <a:rPr lang="hu-HU" sz="900" dirty="0"/>
              <a:t> hőszigetelési rendszerrel és zárt állapotú szellőztetési lehetőséggel rendelkezik. A megtérülő befektetést a kedvező </a:t>
            </a:r>
            <a:r>
              <a:rPr lang="hu-HU" sz="900" dirty="0" err="1"/>
              <a:t>árfekvésű</a:t>
            </a:r>
            <a:r>
              <a:rPr lang="hu-HU" sz="900" dirty="0"/>
              <a:t> Standard Plus tetőtéri ablakok jövőbiztos 3-rétegű üvegezése (</a:t>
            </a:r>
            <a:r>
              <a:rPr lang="hu-HU" sz="900" dirty="0" err="1"/>
              <a:t>U</a:t>
            </a:r>
            <a:r>
              <a:rPr lang="hu-HU" sz="900" baseline="-25000" dirty="0" err="1"/>
              <a:t>w</a:t>
            </a:r>
            <a:r>
              <a:rPr lang="hu-HU" sz="900" dirty="0"/>
              <a:t>=1,1 W/m</a:t>
            </a:r>
            <a:r>
              <a:rPr lang="hu-HU" sz="900" baseline="30000" dirty="0"/>
              <a:t>2</a:t>
            </a:r>
            <a:r>
              <a:rPr lang="hu-HU" sz="900" dirty="0"/>
              <a:t>K) is garantálja. </a:t>
            </a:r>
          </a:p>
        </p:txBody>
      </p:sp>
      <p:sp>
        <p:nvSpPr>
          <p:cNvPr id="21" name="TextBox 20">
            <a:extLst>
              <a:ext uri="{FF2B5EF4-FFF2-40B4-BE49-F238E27FC236}">
                <a16:creationId xmlns:a16="http://schemas.microsoft.com/office/drawing/2014/main" id="{62F07756-5335-4CCF-94F2-86779DE57878}"/>
              </a:ext>
            </a:extLst>
          </p:cNvPr>
          <p:cNvSpPr txBox="1"/>
          <p:nvPr/>
        </p:nvSpPr>
        <p:spPr>
          <a:xfrm>
            <a:off x="1437687" y="5881079"/>
            <a:ext cx="3942387" cy="1246495"/>
          </a:xfrm>
          <a:prstGeom prst="rect">
            <a:avLst/>
          </a:prstGeom>
          <a:noFill/>
        </p:spPr>
        <p:txBody>
          <a:bodyPr wrap="square" lIns="0" tIns="0" rIns="0" bIns="0" rtlCol="0">
            <a:spAutoFit/>
          </a:bodyPr>
          <a:lstStyle/>
          <a:p>
            <a:r>
              <a:rPr lang="hu-HU" sz="900" dirty="0"/>
              <a:t>Tetőtéri ablakok beépítéséhez burkolókeret minden esetben szükséges. Az összes VELUX burkolókeret úgy készül, hogy pontosan illeszkedjen az ablakra, és a beépítését gyorssá, egyszerűvé tegye. A VELUX burkolókeretekkel bármely ablakméret és tetőfedő anyag esetén tökéletesen megbízható beépítés valósítható meg. A beépített szerkezet évtizedeken keresztül hőhídmentes marad, és ablakai tökéletesen </a:t>
            </a:r>
            <a:r>
              <a:rPr lang="hu-HU" sz="900" dirty="0" err="1"/>
              <a:t>vízzáróak</a:t>
            </a:r>
            <a:r>
              <a:rPr lang="hu-HU" sz="900" dirty="0"/>
              <a:t> lesznek, ha burkolókeret helyett VELUX beépítő készletet választ. Nem csak a fűtési/hűtési költségeken fog spórolni, hanem már a vásárláskor is. A készlet ugyanis 4 beépítőterméket tartalmaz, és 5% </a:t>
            </a:r>
            <a:r>
              <a:rPr lang="hu-HU" sz="900" dirty="0" err="1"/>
              <a:t>árelőnnyel</a:t>
            </a:r>
            <a:r>
              <a:rPr lang="hu-HU" sz="900" dirty="0"/>
              <a:t> kapható (a termékek külön-külön történő megvásárlásához képest).</a:t>
            </a:r>
          </a:p>
        </p:txBody>
      </p:sp>
      <p:sp>
        <p:nvSpPr>
          <p:cNvPr id="26" name="TextBox 25">
            <a:extLst>
              <a:ext uri="{FF2B5EF4-FFF2-40B4-BE49-F238E27FC236}">
                <a16:creationId xmlns:a16="http://schemas.microsoft.com/office/drawing/2014/main" id="{28B20702-D972-463D-A166-BB624BA95482}"/>
              </a:ext>
            </a:extLst>
          </p:cNvPr>
          <p:cNvSpPr txBox="1"/>
          <p:nvPr/>
        </p:nvSpPr>
        <p:spPr>
          <a:xfrm>
            <a:off x="1443961" y="7515338"/>
            <a:ext cx="3936114" cy="1107996"/>
          </a:xfrm>
          <a:prstGeom prst="rect">
            <a:avLst/>
          </a:prstGeom>
          <a:noFill/>
        </p:spPr>
        <p:txBody>
          <a:bodyPr wrap="square" lIns="0" tIns="0" rIns="0" bIns="0" rtlCol="0">
            <a:spAutoFit/>
          </a:bodyPr>
          <a:lstStyle/>
          <a:p>
            <a:r>
              <a:rPr lang="hu-HU" sz="900" dirty="0"/>
              <a:t>A VELUX árnyékolók és redőnyök elengedhetetlen kiegészítői a tetőtéri ablakoknak. Az eredeti megoldások minden kétséget kizáróan abszolút fényzárást, optimális fényszabályozást, és a meleggel és a rovarokkal szemben kellő védelmet nyújtanak éjjel-nappal. </a:t>
            </a:r>
          </a:p>
          <a:p>
            <a:r>
              <a:rPr lang="hu-HU" sz="900" dirty="0" err="1"/>
              <a:t>Pick&amp;Click</a:t>
            </a:r>
            <a:r>
              <a:rPr lang="hu-HU" sz="900" baseline="30000" dirty="0"/>
              <a:t>®</a:t>
            </a:r>
            <a:r>
              <a:rPr lang="hu-HU" sz="900" dirty="0"/>
              <a:t> rendszerrel a belső VELUX árnyékolók percek alatt </a:t>
            </a:r>
            <a:r>
              <a:rPr lang="hu-HU" sz="900" dirty="0" err="1"/>
              <a:t>felszerelhetőek</a:t>
            </a:r>
            <a:r>
              <a:rPr lang="hu-HU" sz="900" dirty="0"/>
              <a:t>. </a:t>
            </a:r>
          </a:p>
          <a:p>
            <a:r>
              <a:rPr lang="hu-HU" sz="900" dirty="0"/>
              <a:t>A két árnyékolót tartalmazó VELUX komfortcsomagok egyszerre nyújtanak megoldást a hővédelemre és árnyékolásra és vásárlásukkal 10% </a:t>
            </a:r>
            <a:r>
              <a:rPr lang="hu-HU" sz="900" dirty="0" err="1"/>
              <a:t>árelőnyre</a:t>
            </a:r>
            <a:r>
              <a:rPr lang="hu-HU" sz="900" dirty="0"/>
              <a:t> is szert tehet.</a:t>
            </a:r>
          </a:p>
        </p:txBody>
      </p:sp>
      <p:sp>
        <p:nvSpPr>
          <p:cNvPr id="33" name="TextBox 32">
            <a:extLst>
              <a:ext uri="{FF2B5EF4-FFF2-40B4-BE49-F238E27FC236}">
                <a16:creationId xmlns:a16="http://schemas.microsoft.com/office/drawing/2014/main" id="{322C9675-FD02-4CDB-9DE9-CD1E22444787}"/>
              </a:ext>
            </a:extLst>
          </p:cNvPr>
          <p:cNvSpPr txBox="1"/>
          <p:nvPr/>
        </p:nvSpPr>
        <p:spPr>
          <a:xfrm>
            <a:off x="1420457" y="8905994"/>
            <a:ext cx="3959617" cy="969496"/>
          </a:xfrm>
          <a:prstGeom prst="rect">
            <a:avLst/>
          </a:prstGeom>
          <a:noFill/>
        </p:spPr>
        <p:txBody>
          <a:bodyPr wrap="square" lIns="0" tIns="0" rIns="0" bIns="0" rtlCol="0">
            <a:spAutoFit/>
          </a:bodyPr>
          <a:lstStyle/>
          <a:p>
            <a:r>
              <a:rPr lang="hu-HU" sz="900" dirty="0"/>
              <a:t>Általában a ház belsejében fekvő, zárt és sötét, másodlagos funkciót betöltő helyiségeknek az ideális megvilágítására kevesebb figyelmet fordítunk. A VELUX fénycsatornával napfényt lehet varázsolni ezekbe a terekbe gyorsan és egyszerűen.</a:t>
            </a:r>
          </a:p>
          <a:p>
            <a:r>
              <a:rPr lang="hu-HU" sz="900" dirty="0"/>
              <a:t>Minden olyan, a homlokzattal nem határos helyiségben alkalmazható, amely a tetővel közvetlenül nem érintkezik és kb. 6 m</a:t>
            </a:r>
            <a:r>
              <a:rPr lang="hu-HU" sz="900" baseline="30000" dirty="0"/>
              <a:t>2</a:t>
            </a:r>
            <a:r>
              <a:rPr lang="hu-HU" sz="900" dirty="0"/>
              <a:t> területű helyiség bevilágítására alkalmas, így spórolhat az áramszámlán. Harmonikusan illeszkedik a tetőbe, megjelenése a tetőtéri ablakokéhoz hasonló.</a:t>
            </a:r>
          </a:p>
        </p:txBody>
      </p:sp>
      <p:pic>
        <p:nvPicPr>
          <p:cNvPr id="3" name="Picture 2">
            <a:extLst>
              <a:ext uri="{FF2B5EF4-FFF2-40B4-BE49-F238E27FC236}">
                <a16:creationId xmlns:a16="http://schemas.microsoft.com/office/drawing/2014/main" id="{088708C4-E13E-44E0-872D-6FC5F6EDF85D}"/>
              </a:ext>
            </a:extLst>
          </p:cNvPr>
          <p:cNvPicPr>
            <a:picLocks noChangeAspect="1"/>
          </p:cNvPicPr>
          <p:nvPr/>
        </p:nvPicPr>
        <p:blipFill>
          <a:blip r:embed="rId5"/>
          <a:stretch>
            <a:fillRect/>
          </a:stretch>
        </p:blipFill>
        <p:spPr>
          <a:xfrm>
            <a:off x="526747" y="2662993"/>
            <a:ext cx="4466313" cy="1435804"/>
          </a:xfrm>
          <a:prstGeom prst="rect">
            <a:avLst/>
          </a:prstGeom>
        </p:spPr>
      </p:pic>
      <p:pic>
        <p:nvPicPr>
          <p:cNvPr id="22" name="Picture 21">
            <a:extLst>
              <a:ext uri="{FF2B5EF4-FFF2-40B4-BE49-F238E27FC236}">
                <a16:creationId xmlns:a16="http://schemas.microsoft.com/office/drawing/2014/main" id="{666FB009-3EF3-4A6C-AA79-A9FD0FB1474F}"/>
              </a:ext>
            </a:extLst>
          </p:cNvPr>
          <p:cNvPicPr>
            <a:picLocks noChangeAspect="1"/>
          </p:cNvPicPr>
          <p:nvPr/>
        </p:nvPicPr>
        <p:blipFill>
          <a:blip r:embed="rId6"/>
          <a:stretch>
            <a:fillRect/>
          </a:stretch>
        </p:blipFill>
        <p:spPr>
          <a:xfrm>
            <a:off x="347998" y="4389347"/>
            <a:ext cx="971254" cy="816218"/>
          </a:xfrm>
          <a:prstGeom prst="rect">
            <a:avLst/>
          </a:prstGeom>
        </p:spPr>
      </p:pic>
      <p:pic>
        <p:nvPicPr>
          <p:cNvPr id="24" name="Picture 23">
            <a:extLst>
              <a:ext uri="{FF2B5EF4-FFF2-40B4-BE49-F238E27FC236}">
                <a16:creationId xmlns:a16="http://schemas.microsoft.com/office/drawing/2014/main" id="{A1E17751-9BA7-4404-8412-16FCFB85251D}"/>
              </a:ext>
            </a:extLst>
          </p:cNvPr>
          <p:cNvPicPr>
            <a:picLocks noChangeAspect="1"/>
          </p:cNvPicPr>
          <p:nvPr/>
        </p:nvPicPr>
        <p:blipFill>
          <a:blip r:embed="rId7"/>
          <a:stretch>
            <a:fillRect/>
          </a:stretch>
        </p:blipFill>
        <p:spPr>
          <a:xfrm>
            <a:off x="296036" y="5718445"/>
            <a:ext cx="1075177" cy="988392"/>
          </a:xfrm>
          <a:prstGeom prst="rect">
            <a:avLst/>
          </a:prstGeom>
        </p:spPr>
      </p:pic>
      <p:pic>
        <p:nvPicPr>
          <p:cNvPr id="32" name="Picture 31">
            <a:extLst>
              <a:ext uri="{FF2B5EF4-FFF2-40B4-BE49-F238E27FC236}">
                <a16:creationId xmlns:a16="http://schemas.microsoft.com/office/drawing/2014/main" id="{42EA9D87-91FB-48A5-AD96-D09E5C991A6D}"/>
              </a:ext>
            </a:extLst>
          </p:cNvPr>
          <p:cNvPicPr>
            <a:picLocks noChangeAspect="1"/>
          </p:cNvPicPr>
          <p:nvPr/>
        </p:nvPicPr>
        <p:blipFill>
          <a:blip r:embed="rId8"/>
          <a:stretch>
            <a:fillRect/>
          </a:stretch>
        </p:blipFill>
        <p:spPr>
          <a:xfrm>
            <a:off x="310464" y="7269182"/>
            <a:ext cx="921030" cy="904583"/>
          </a:xfrm>
          <a:prstGeom prst="rect">
            <a:avLst/>
          </a:prstGeom>
        </p:spPr>
      </p:pic>
      <p:pic>
        <p:nvPicPr>
          <p:cNvPr id="34" name="Picture 33">
            <a:extLst>
              <a:ext uri="{FF2B5EF4-FFF2-40B4-BE49-F238E27FC236}">
                <a16:creationId xmlns:a16="http://schemas.microsoft.com/office/drawing/2014/main" id="{5FAE8229-7CB6-4787-8E46-2663DC1196CB}"/>
              </a:ext>
            </a:extLst>
          </p:cNvPr>
          <p:cNvPicPr>
            <a:picLocks noChangeAspect="1"/>
          </p:cNvPicPr>
          <p:nvPr/>
        </p:nvPicPr>
        <p:blipFill>
          <a:blip r:embed="rId9"/>
          <a:stretch>
            <a:fillRect/>
          </a:stretch>
        </p:blipFill>
        <p:spPr>
          <a:xfrm>
            <a:off x="437156" y="8717858"/>
            <a:ext cx="867296" cy="906719"/>
          </a:xfrm>
          <a:prstGeom prst="rect">
            <a:avLst/>
          </a:prstGeom>
        </p:spPr>
      </p:pic>
    </p:spTree>
    <p:extLst>
      <p:ext uri="{BB962C8B-B14F-4D97-AF65-F5344CB8AC3E}">
        <p14:creationId xmlns:p14="http://schemas.microsoft.com/office/powerpoint/2010/main" val="2910839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D9AB2D6-B14C-45EA-8200-A19CCB09F54B}"/>
              </a:ext>
            </a:extLst>
          </p:cNvPr>
          <p:cNvSpPr/>
          <p:nvPr/>
        </p:nvSpPr>
        <p:spPr>
          <a:xfrm>
            <a:off x="320041" y="480060"/>
            <a:ext cx="6096000" cy="1098912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sz="2400" dirty="0" err="1"/>
          </a:p>
        </p:txBody>
      </p:sp>
      <p:pic>
        <p:nvPicPr>
          <p:cNvPr id="21" name="Picture 20">
            <a:extLst>
              <a:ext uri="{FF2B5EF4-FFF2-40B4-BE49-F238E27FC236}">
                <a16:creationId xmlns:a16="http://schemas.microsoft.com/office/drawing/2014/main" id="{E5EE817C-EAA3-4525-AFE3-688BF52ABAE5}"/>
              </a:ext>
            </a:extLst>
          </p:cNvPr>
          <p:cNvPicPr>
            <a:picLocks noChangeAspect="1"/>
          </p:cNvPicPr>
          <p:nvPr/>
        </p:nvPicPr>
        <p:blipFill>
          <a:blip r:embed="rId3"/>
          <a:stretch>
            <a:fillRect/>
          </a:stretch>
        </p:blipFill>
        <p:spPr>
          <a:xfrm>
            <a:off x="471093" y="4624670"/>
            <a:ext cx="1052229" cy="884267"/>
          </a:xfrm>
          <a:prstGeom prst="rect">
            <a:avLst/>
          </a:prstGeom>
        </p:spPr>
      </p:pic>
      <p:pic>
        <p:nvPicPr>
          <p:cNvPr id="22" name="Picture 21">
            <a:extLst>
              <a:ext uri="{FF2B5EF4-FFF2-40B4-BE49-F238E27FC236}">
                <a16:creationId xmlns:a16="http://schemas.microsoft.com/office/drawing/2014/main" id="{54B67657-BF4C-482C-962A-20731B79CBE7}"/>
              </a:ext>
            </a:extLst>
          </p:cNvPr>
          <p:cNvPicPr>
            <a:picLocks noChangeAspect="1"/>
          </p:cNvPicPr>
          <p:nvPr/>
        </p:nvPicPr>
        <p:blipFill>
          <a:blip r:embed="rId4"/>
          <a:stretch>
            <a:fillRect/>
          </a:stretch>
        </p:blipFill>
        <p:spPr>
          <a:xfrm>
            <a:off x="475585" y="8369216"/>
            <a:ext cx="1068675" cy="982415"/>
          </a:xfrm>
          <a:prstGeom prst="rect">
            <a:avLst/>
          </a:prstGeom>
        </p:spPr>
      </p:pic>
      <p:pic>
        <p:nvPicPr>
          <p:cNvPr id="3" name="Picture 2">
            <a:extLst>
              <a:ext uri="{FF2B5EF4-FFF2-40B4-BE49-F238E27FC236}">
                <a16:creationId xmlns:a16="http://schemas.microsoft.com/office/drawing/2014/main" id="{5AE4ADFC-BE41-40D1-930E-B4ECBC5479C1}"/>
              </a:ext>
            </a:extLst>
          </p:cNvPr>
          <p:cNvPicPr>
            <a:picLocks noChangeAspect="1"/>
          </p:cNvPicPr>
          <p:nvPr/>
        </p:nvPicPr>
        <p:blipFill>
          <a:blip r:embed="rId5"/>
          <a:stretch>
            <a:fillRect/>
          </a:stretch>
        </p:blipFill>
        <p:spPr>
          <a:xfrm>
            <a:off x="471093" y="759561"/>
            <a:ext cx="2852294" cy="1742612"/>
          </a:xfrm>
          <a:prstGeom prst="rect">
            <a:avLst/>
          </a:prstGeom>
        </p:spPr>
      </p:pic>
      <p:sp>
        <p:nvSpPr>
          <p:cNvPr id="28" name="TextBox 27">
            <a:extLst>
              <a:ext uri="{FF2B5EF4-FFF2-40B4-BE49-F238E27FC236}">
                <a16:creationId xmlns:a16="http://schemas.microsoft.com/office/drawing/2014/main" id="{F801C889-DF09-4181-BDD2-8E800B6A001A}"/>
              </a:ext>
            </a:extLst>
          </p:cNvPr>
          <p:cNvSpPr txBox="1"/>
          <p:nvPr/>
        </p:nvSpPr>
        <p:spPr>
          <a:xfrm>
            <a:off x="559827" y="2681520"/>
            <a:ext cx="5884384" cy="1523494"/>
          </a:xfrm>
          <a:prstGeom prst="rect">
            <a:avLst/>
          </a:prstGeom>
          <a:noFill/>
        </p:spPr>
        <p:txBody>
          <a:bodyPr wrap="square" lIns="0" tIns="0" rIns="0" bIns="0" rtlCol="0">
            <a:spAutoFit/>
          </a:bodyPr>
          <a:lstStyle/>
          <a:p>
            <a:r>
              <a:rPr lang="hu-HU" sz="900" dirty="0"/>
              <a:t>Válasszon az Ön igényeinek legmegfelelőbb termékmegoldások közül! Segítünk a döntésben!</a:t>
            </a:r>
          </a:p>
          <a:p>
            <a:endParaRPr lang="hu-HU" sz="900" dirty="0"/>
          </a:p>
          <a:p>
            <a:pPr marL="171450" lvl="0" indent="-171450">
              <a:buFont typeface="Arial" panose="020B0604020202020204" pitchFamily="34" charset="0"/>
              <a:buChar char="•"/>
            </a:pPr>
            <a:r>
              <a:rPr lang="hu-HU" sz="900" dirty="0"/>
              <a:t>Gyors és pontos kiszállítás akár 2 munkanapon belül</a:t>
            </a:r>
          </a:p>
          <a:p>
            <a:pPr marL="171450" lvl="0" indent="-171450">
              <a:buFont typeface="Arial" panose="020B0604020202020204" pitchFamily="34" charset="0"/>
              <a:buChar char="•"/>
            </a:pPr>
            <a:r>
              <a:rPr lang="hu-HU" sz="900" dirty="0"/>
              <a:t>Innovatív és energiatakarékos és környezetbarát termékek</a:t>
            </a:r>
          </a:p>
          <a:p>
            <a:pPr marL="171450" lvl="0" indent="-171450">
              <a:buFont typeface="Arial" panose="020B0604020202020204" pitchFamily="34" charset="0"/>
              <a:buChar char="•"/>
            </a:pPr>
            <a:r>
              <a:rPr lang="hu-HU" sz="900" dirty="0"/>
              <a:t>Alacsony hajlásszögű és </a:t>
            </a:r>
            <a:r>
              <a:rPr lang="hu-HU" sz="900" dirty="0" err="1"/>
              <a:t>lapostetős</a:t>
            </a:r>
            <a:r>
              <a:rPr lang="hu-HU" sz="900" dirty="0"/>
              <a:t> megoldások is elérhetőek</a:t>
            </a:r>
          </a:p>
          <a:p>
            <a:pPr marL="171450" lvl="0" indent="-171450">
              <a:buFont typeface="Arial" panose="020B0604020202020204" pitchFamily="34" charset="0"/>
              <a:buChar char="•"/>
            </a:pPr>
            <a:r>
              <a:rPr lang="hu-HU" sz="900" dirty="0"/>
              <a:t>Rugalmas, egymáshoz illeszkedő termékrendszer</a:t>
            </a:r>
          </a:p>
          <a:p>
            <a:pPr marL="171450" lvl="0" indent="-171450">
              <a:buFont typeface="Arial" panose="020B0604020202020204" pitchFamily="34" charset="0"/>
              <a:buChar char="•"/>
            </a:pPr>
            <a:r>
              <a:rPr lang="hu-HU" sz="900" dirty="0"/>
              <a:t>Átfogó tanácsadás és támogatás</a:t>
            </a:r>
          </a:p>
          <a:p>
            <a:pPr marL="171450" lvl="0" indent="-171450">
              <a:buFont typeface="Arial" panose="020B0604020202020204" pitchFamily="34" charset="0"/>
              <a:buChar char="•"/>
            </a:pPr>
            <a:r>
              <a:rPr lang="hu-HU" sz="900" dirty="0"/>
              <a:t>Szakszerű ablakbeépítés ajánlott beépítőkkel</a:t>
            </a:r>
          </a:p>
          <a:p>
            <a:pPr marL="171450" lvl="0" indent="-171450">
              <a:buFont typeface="Arial" panose="020B0604020202020204" pitchFamily="34" charset="0"/>
              <a:buChar char="•"/>
            </a:pPr>
            <a:r>
              <a:rPr lang="hu-HU" sz="900" dirty="0"/>
              <a:t>Országos szervizszolgálat garanciaidőn túl is</a:t>
            </a:r>
          </a:p>
          <a:p>
            <a:pPr marL="171450" lvl="0" indent="-171450">
              <a:buFont typeface="Arial" panose="020B0604020202020204" pitchFamily="34" charset="0"/>
              <a:buChar char="•"/>
            </a:pPr>
            <a:r>
              <a:rPr lang="hu-HU" sz="900" dirty="0"/>
              <a:t>Árnyékolók és ablak-alkatrészek 25 évig</a:t>
            </a:r>
          </a:p>
          <a:p>
            <a:endParaRPr lang="hu-HU" sz="900" dirty="0" err="1"/>
          </a:p>
        </p:txBody>
      </p:sp>
      <p:pic>
        <p:nvPicPr>
          <p:cNvPr id="29" name="Picture 28">
            <a:extLst>
              <a:ext uri="{FF2B5EF4-FFF2-40B4-BE49-F238E27FC236}">
                <a16:creationId xmlns:a16="http://schemas.microsoft.com/office/drawing/2014/main" id="{1EA6327C-2BC7-4C57-B9CE-4AABD4ACD6B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90753" y="817333"/>
            <a:ext cx="947772" cy="315478"/>
          </a:xfrm>
          <a:prstGeom prst="rect">
            <a:avLst/>
          </a:prstGeom>
        </p:spPr>
      </p:pic>
      <p:sp>
        <p:nvSpPr>
          <p:cNvPr id="30" name="TextBox 29">
            <a:extLst>
              <a:ext uri="{FF2B5EF4-FFF2-40B4-BE49-F238E27FC236}">
                <a16:creationId xmlns:a16="http://schemas.microsoft.com/office/drawing/2014/main" id="{B966581C-4559-4988-8B74-C7A3CF2F3FAC}"/>
              </a:ext>
            </a:extLst>
          </p:cNvPr>
          <p:cNvSpPr txBox="1"/>
          <p:nvPr/>
        </p:nvSpPr>
        <p:spPr>
          <a:xfrm>
            <a:off x="3474439" y="1634068"/>
            <a:ext cx="3057025" cy="830997"/>
          </a:xfrm>
          <a:prstGeom prst="rect">
            <a:avLst/>
          </a:prstGeom>
          <a:noFill/>
        </p:spPr>
        <p:txBody>
          <a:bodyPr wrap="square" lIns="0" tIns="0" rIns="0" bIns="0" rtlCol="0">
            <a:spAutoFit/>
          </a:bodyPr>
          <a:lstStyle/>
          <a:p>
            <a:r>
              <a:rPr lang="hu-HU" sz="900" dirty="0"/>
              <a:t>A VELUX márka több mint 30 éve van a magyar piacon minőségi gyártás és forgalmazás terén. A termékválaszték folyamatosan idomul az építkezők változó igényeihez. Mind újépítésű ház, mind felújítás vagy tetőablakcsere esetén Ön biztos lehet abban, hogy korszerű műszaki színvonalú VELUX tetőtéri ablakokat és kiegészítőket kap. </a:t>
            </a:r>
          </a:p>
        </p:txBody>
      </p:sp>
      <p:sp>
        <p:nvSpPr>
          <p:cNvPr id="31" name="TextBox 30">
            <a:extLst>
              <a:ext uri="{FF2B5EF4-FFF2-40B4-BE49-F238E27FC236}">
                <a16:creationId xmlns:a16="http://schemas.microsoft.com/office/drawing/2014/main" id="{F9C4D6CD-E315-4ED2-856D-F68EFD94A9B3}"/>
              </a:ext>
            </a:extLst>
          </p:cNvPr>
          <p:cNvSpPr txBox="1"/>
          <p:nvPr/>
        </p:nvSpPr>
        <p:spPr>
          <a:xfrm>
            <a:off x="1651502" y="4146257"/>
            <a:ext cx="4571057" cy="169277"/>
          </a:xfrm>
          <a:prstGeom prst="rect">
            <a:avLst/>
          </a:prstGeom>
          <a:noFill/>
        </p:spPr>
        <p:txBody>
          <a:bodyPr wrap="square" lIns="0" tIns="0" rIns="0" bIns="0" rtlCol="0">
            <a:spAutoFit/>
          </a:bodyPr>
          <a:lstStyle/>
          <a:p>
            <a:r>
              <a:rPr lang="hu-HU" sz="1100" dirty="0"/>
              <a:t>VELUX tetőtéri ablakok</a:t>
            </a:r>
          </a:p>
        </p:txBody>
      </p:sp>
      <p:sp>
        <p:nvSpPr>
          <p:cNvPr id="39" name="TextBox 38">
            <a:extLst>
              <a:ext uri="{FF2B5EF4-FFF2-40B4-BE49-F238E27FC236}">
                <a16:creationId xmlns:a16="http://schemas.microsoft.com/office/drawing/2014/main" id="{4268D710-87B6-4BC7-8FFA-CC593C4F630A}"/>
              </a:ext>
            </a:extLst>
          </p:cNvPr>
          <p:cNvSpPr txBox="1"/>
          <p:nvPr/>
        </p:nvSpPr>
        <p:spPr>
          <a:xfrm>
            <a:off x="1651502" y="4347709"/>
            <a:ext cx="4789793" cy="3323987"/>
          </a:xfrm>
          <a:prstGeom prst="rect">
            <a:avLst/>
          </a:prstGeom>
          <a:noFill/>
        </p:spPr>
        <p:txBody>
          <a:bodyPr wrap="square" lIns="0" tIns="0" rIns="0" bIns="0" rtlCol="0">
            <a:spAutoFit/>
          </a:bodyPr>
          <a:lstStyle/>
          <a:p>
            <a:r>
              <a:rPr lang="hu-HU" sz="900" dirty="0"/>
              <a:t>A minőségi VELUX tetőtéri ablakok széles méret- és típusválasztékban állnak rendelkezésre. </a:t>
            </a:r>
          </a:p>
          <a:p>
            <a:endParaRPr lang="hu-HU" sz="900" dirty="0"/>
          </a:p>
          <a:p>
            <a:r>
              <a:rPr lang="hu-HU" sz="900" dirty="0"/>
              <a:t>VELUX Standard tetőablakok</a:t>
            </a:r>
          </a:p>
          <a:p>
            <a:r>
              <a:rPr lang="hu-HU" sz="900" dirty="0"/>
              <a:t>A Standard választékban megfizethető ablakokat talál, anélkül, hogy mindez a minőség rovására menne. Szabadon választhat felső vagy alsó kilincses, fa (GZL és GZL B) vagy felületi karbantartást nem igénylő, műanyag bevonatos tetőablakokból (GLU és GLU B). Innovatív </a:t>
            </a:r>
            <a:r>
              <a:rPr lang="hu-HU" sz="900" dirty="0" err="1"/>
              <a:t>ThermoTechnology</a:t>
            </a:r>
            <a:r>
              <a:rPr lang="hu-HU" sz="900" baseline="30000" dirty="0" err="1"/>
              <a:t>TM</a:t>
            </a:r>
            <a:r>
              <a:rPr lang="hu-HU" sz="900" dirty="0"/>
              <a:t> hőszigetelési rendszerrel, zárt állapotú szellőztetési lehetőséggel és speciális huzatvédelemmel készülnek.</a:t>
            </a:r>
          </a:p>
          <a:p>
            <a:endParaRPr lang="hu-HU" sz="900" dirty="0"/>
          </a:p>
          <a:p>
            <a:endParaRPr lang="hu-HU" sz="900" dirty="0"/>
          </a:p>
          <a:p>
            <a:r>
              <a:rPr lang="hu-HU" sz="900" dirty="0"/>
              <a:t>VELUX Standard Plus tetőtéri ablakok</a:t>
            </a:r>
          </a:p>
          <a:p>
            <a:r>
              <a:rPr lang="hu-HU" sz="900" dirty="0"/>
              <a:t>A Standard ablakok előnyein felül a kedvező </a:t>
            </a:r>
            <a:r>
              <a:rPr lang="hu-HU" sz="900" dirty="0" err="1"/>
              <a:t>árfekvésű</a:t>
            </a:r>
            <a:r>
              <a:rPr lang="hu-HU" sz="900" dirty="0"/>
              <a:t> Standard Plus tetőtéri ablakok jövőbiztos 3-rétegű üvegezéssel és kiváló hőátbocsátási tényezővel (</a:t>
            </a:r>
            <a:r>
              <a:rPr lang="hu-HU" sz="900" dirty="0" err="1"/>
              <a:t>Uw</a:t>
            </a:r>
            <a:r>
              <a:rPr lang="hu-HU" sz="900" dirty="0"/>
              <a:t>=1,1 W/m2K) rendelkeznek. A fűtési időszakban energiamegtakarításra tehet szert és az üveg még a külső zajokat is jobban </a:t>
            </a:r>
            <a:r>
              <a:rPr lang="hu-HU" sz="900" dirty="0" err="1"/>
              <a:t>mérsékli</a:t>
            </a:r>
            <a:r>
              <a:rPr lang="hu-HU" sz="900" dirty="0"/>
              <a:t>. Esztétikus, időtálló, színtelen lakkozású fenyő (GLL) valamint  fehér, karbantartás nem igénylő poliuretán bevonatos (GLU), alsó vagy felső kilincses változatban is kapható. </a:t>
            </a:r>
          </a:p>
          <a:p>
            <a:endParaRPr lang="hu-HU" sz="900" dirty="0"/>
          </a:p>
          <a:p>
            <a:endParaRPr lang="hu-HU" sz="900" dirty="0"/>
          </a:p>
          <a:p>
            <a:r>
              <a:rPr lang="hu-HU" sz="900" dirty="0"/>
              <a:t>VELUX </a:t>
            </a:r>
            <a:r>
              <a:rPr lang="hu-HU" sz="900" dirty="0" err="1"/>
              <a:t>Premium</a:t>
            </a:r>
            <a:r>
              <a:rPr lang="hu-HU" sz="900" dirty="0"/>
              <a:t> tetőtéri ablakok</a:t>
            </a:r>
          </a:p>
          <a:p>
            <a:r>
              <a:rPr lang="hu-HU" sz="900" dirty="0"/>
              <a:t>A VELUX </a:t>
            </a:r>
            <a:r>
              <a:rPr lang="hu-HU" sz="900" dirty="0" err="1"/>
              <a:t>Premium</a:t>
            </a:r>
            <a:r>
              <a:rPr lang="hu-HU" sz="900" dirty="0"/>
              <a:t> tetőtéri ablakok választéka minden igényt lefed, amit elképzelt.  Intelligens és innovatív megoldásaikkal kényelmes otthonná válik tetőtéri lakása, ahol sokáig élvezheti a komfort nyújtotta élményt. Ebben a választékban a billenő ablakok mellett a felfelé nyíló panorámaablakok, intelligens távezérlésű tetőtéri ablakok, vagy akár tetőerkély, tetőterasz megoldások közül is választhat. </a:t>
            </a:r>
          </a:p>
        </p:txBody>
      </p:sp>
      <p:sp>
        <p:nvSpPr>
          <p:cNvPr id="40" name="TextBox 39">
            <a:extLst>
              <a:ext uri="{FF2B5EF4-FFF2-40B4-BE49-F238E27FC236}">
                <a16:creationId xmlns:a16="http://schemas.microsoft.com/office/drawing/2014/main" id="{66DCF58E-FD16-43BA-B5A2-D896AD07242A}"/>
              </a:ext>
            </a:extLst>
          </p:cNvPr>
          <p:cNvSpPr txBox="1"/>
          <p:nvPr/>
        </p:nvSpPr>
        <p:spPr>
          <a:xfrm>
            <a:off x="1679968" y="8161282"/>
            <a:ext cx="4324258" cy="169277"/>
          </a:xfrm>
          <a:prstGeom prst="rect">
            <a:avLst/>
          </a:prstGeom>
          <a:noFill/>
        </p:spPr>
        <p:txBody>
          <a:bodyPr wrap="square" lIns="0" tIns="0" rIns="0" bIns="0" rtlCol="0">
            <a:spAutoFit/>
          </a:bodyPr>
          <a:lstStyle/>
          <a:p>
            <a:r>
              <a:rPr lang="hu-HU" sz="1100" dirty="0"/>
              <a:t>VELUX burkolókeretek, beépítőtermékek tetőtéri ablak beépítéséhez</a:t>
            </a:r>
          </a:p>
        </p:txBody>
      </p:sp>
      <p:sp>
        <p:nvSpPr>
          <p:cNvPr id="43" name="TextBox 42">
            <a:extLst>
              <a:ext uri="{FF2B5EF4-FFF2-40B4-BE49-F238E27FC236}">
                <a16:creationId xmlns:a16="http://schemas.microsoft.com/office/drawing/2014/main" id="{6616A7D0-78DA-4E7B-B474-3A8DAC665357}"/>
              </a:ext>
            </a:extLst>
          </p:cNvPr>
          <p:cNvSpPr txBox="1"/>
          <p:nvPr/>
        </p:nvSpPr>
        <p:spPr>
          <a:xfrm>
            <a:off x="1667151" y="8454073"/>
            <a:ext cx="4701561" cy="2769989"/>
          </a:xfrm>
          <a:prstGeom prst="rect">
            <a:avLst/>
          </a:prstGeom>
          <a:noFill/>
        </p:spPr>
        <p:txBody>
          <a:bodyPr wrap="square" lIns="0" tIns="0" rIns="0" bIns="0" rtlCol="0">
            <a:spAutoFit/>
          </a:bodyPr>
          <a:lstStyle/>
          <a:p>
            <a:r>
              <a:rPr lang="hu-HU" sz="900" dirty="0"/>
              <a:t>Tetőtéri ablakok beépítéséhez burkolókeret minden esetben szükséges. Az összes VELUX burkolókeret úgy készül, hogy pontosan illeszkedjen az ablakra, és a beépítését gyorssá, egyszerűvé tegye, valamint bármely ablakméret és tetőfedő anyag esetén tökéletesen megbízható legyen a beépítés. A tetőtéri ablakok kombinációit szintén könnyű beépíteni rugalmas kombi burkolókeret-rendszer segítségével.</a:t>
            </a:r>
          </a:p>
          <a:p>
            <a:endParaRPr lang="hu-HU" sz="900" dirty="0"/>
          </a:p>
          <a:p>
            <a:endParaRPr lang="hu-HU" sz="900" dirty="0"/>
          </a:p>
          <a:p>
            <a:r>
              <a:rPr lang="hu-HU" sz="900" dirty="0"/>
              <a:t>Hőszigetelő keret és alátétfólia (BDX)</a:t>
            </a:r>
          </a:p>
          <a:p>
            <a:r>
              <a:rPr lang="hu-HU" sz="900" dirty="0"/>
              <a:t>Menjen biztosra a BDX hőszigetelő kerettel és alátétfóliával, mely a hőszigetelő és vízzáró csatlakozás kulcsa. A csomag mindent tartalmaz, ami a biztonságos ablakbeépítéshez szükséges: hőszigetelő keretet, alátétfóliát és vízelvezető csatornát.</a:t>
            </a:r>
          </a:p>
          <a:p>
            <a:endParaRPr lang="hu-HU" sz="900" dirty="0"/>
          </a:p>
          <a:p>
            <a:r>
              <a:rPr lang="hu-HU" sz="900" dirty="0"/>
              <a:t>Párazáró fólia (BBX)</a:t>
            </a:r>
          </a:p>
          <a:p>
            <a:r>
              <a:rPr lang="hu-HU" sz="900" dirty="0"/>
              <a:t>Párafékező fólia, mely az ablak méretére készül a tökéletes a pára- és légzárás érdekében.</a:t>
            </a:r>
          </a:p>
          <a:p>
            <a:endParaRPr lang="hu-HU" sz="900" dirty="0"/>
          </a:p>
          <a:p>
            <a:r>
              <a:rPr lang="hu-HU" sz="900" dirty="0"/>
              <a:t>Beépítő készlet -5%</a:t>
            </a:r>
          </a:p>
          <a:p>
            <a:r>
              <a:rPr lang="hu-HU" sz="900" dirty="0"/>
              <a:t>A beépített szerkezet évtizedeken keresztül hőhídmentes marad, és ablakai tökéletesen </a:t>
            </a:r>
            <a:r>
              <a:rPr lang="hu-HU" sz="900" dirty="0" err="1"/>
              <a:t>vízzáróak</a:t>
            </a:r>
            <a:r>
              <a:rPr lang="hu-HU" sz="900" dirty="0"/>
              <a:t> lesznek, ha szimpla burkolókeret helyett VELUX beépítő készletet választ. Nem csak a fűtési/hűtési költségeken fog spórolni, hanem már a vásárláskor is. A készlet ugyanis 4 beépítőterméket tartalmaz, és 5% </a:t>
            </a:r>
            <a:r>
              <a:rPr lang="hu-HU" sz="900" dirty="0" err="1"/>
              <a:t>árelőnnyel</a:t>
            </a:r>
            <a:r>
              <a:rPr lang="hu-HU" sz="900" dirty="0"/>
              <a:t> kapható (a termékek külön-külön történő megvásárlásához képest).</a:t>
            </a:r>
          </a:p>
        </p:txBody>
      </p:sp>
      <p:sp>
        <p:nvSpPr>
          <p:cNvPr id="44" name="Rectangle 43">
            <a:extLst>
              <a:ext uri="{FF2B5EF4-FFF2-40B4-BE49-F238E27FC236}">
                <a16:creationId xmlns:a16="http://schemas.microsoft.com/office/drawing/2014/main" id="{09719382-F788-4BA2-A851-864DA31624C9}"/>
              </a:ext>
            </a:extLst>
          </p:cNvPr>
          <p:cNvSpPr/>
          <p:nvPr/>
        </p:nvSpPr>
        <p:spPr>
          <a:xfrm>
            <a:off x="1644116" y="5465428"/>
            <a:ext cx="668448" cy="16503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sz="2400" dirty="0"/>
          </a:p>
        </p:txBody>
      </p:sp>
      <p:sp>
        <p:nvSpPr>
          <p:cNvPr id="45" name="Rectangle 44">
            <a:extLst>
              <a:ext uri="{FF2B5EF4-FFF2-40B4-BE49-F238E27FC236}">
                <a16:creationId xmlns:a16="http://schemas.microsoft.com/office/drawing/2014/main" id="{57C81401-2F57-4204-B397-D0C0078CF7D6}"/>
              </a:ext>
            </a:extLst>
          </p:cNvPr>
          <p:cNvSpPr/>
          <p:nvPr/>
        </p:nvSpPr>
        <p:spPr>
          <a:xfrm>
            <a:off x="1644116" y="6583147"/>
            <a:ext cx="668448" cy="16503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sz="2400" dirty="0"/>
          </a:p>
        </p:txBody>
      </p:sp>
      <p:sp>
        <p:nvSpPr>
          <p:cNvPr id="46" name="Rectangle 45">
            <a:extLst>
              <a:ext uri="{FF2B5EF4-FFF2-40B4-BE49-F238E27FC236}">
                <a16:creationId xmlns:a16="http://schemas.microsoft.com/office/drawing/2014/main" id="{E9053774-21B4-4D6A-B2BD-F6FF7C4B07F6}"/>
              </a:ext>
            </a:extLst>
          </p:cNvPr>
          <p:cNvSpPr/>
          <p:nvPr/>
        </p:nvSpPr>
        <p:spPr>
          <a:xfrm>
            <a:off x="1667151" y="7699981"/>
            <a:ext cx="668448" cy="16503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sz="2400" dirty="0"/>
          </a:p>
        </p:txBody>
      </p:sp>
      <p:sp>
        <p:nvSpPr>
          <p:cNvPr id="48" name="Rectangle 47">
            <a:extLst>
              <a:ext uri="{FF2B5EF4-FFF2-40B4-BE49-F238E27FC236}">
                <a16:creationId xmlns:a16="http://schemas.microsoft.com/office/drawing/2014/main" id="{2902B5CC-F70A-43A2-832C-27FCED857CB0}"/>
              </a:ext>
            </a:extLst>
          </p:cNvPr>
          <p:cNvSpPr/>
          <p:nvPr/>
        </p:nvSpPr>
        <p:spPr>
          <a:xfrm>
            <a:off x="1679968" y="9186601"/>
            <a:ext cx="668448" cy="16503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sz="2400" dirty="0"/>
          </a:p>
        </p:txBody>
      </p:sp>
      <p:pic>
        <p:nvPicPr>
          <p:cNvPr id="2" name="Picture 1">
            <a:extLst>
              <a:ext uri="{FF2B5EF4-FFF2-40B4-BE49-F238E27FC236}">
                <a16:creationId xmlns:a16="http://schemas.microsoft.com/office/drawing/2014/main" id="{FB2DE9C7-A6A6-439E-BE40-1BC57600A498}"/>
              </a:ext>
            </a:extLst>
          </p:cNvPr>
          <p:cNvPicPr>
            <a:picLocks noChangeAspect="1"/>
          </p:cNvPicPr>
          <p:nvPr/>
        </p:nvPicPr>
        <p:blipFill>
          <a:blip r:embed="rId7"/>
          <a:stretch>
            <a:fillRect/>
          </a:stretch>
        </p:blipFill>
        <p:spPr>
          <a:xfrm>
            <a:off x="407973" y="6798090"/>
            <a:ext cx="1128106" cy="767112"/>
          </a:xfrm>
          <a:prstGeom prst="rect">
            <a:avLst/>
          </a:prstGeom>
        </p:spPr>
      </p:pic>
      <p:pic>
        <p:nvPicPr>
          <p:cNvPr id="4" name="Picture 3">
            <a:extLst>
              <a:ext uri="{FF2B5EF4-FFF2-40B4-BE49-F238E27FC236}">
                <a16:creationId xmlns:a16="http://schemas.microsoft.com/office/drawing/2014/main" id="{33F83440-0361-46B0-9F2A-218F9CC9218B}"/>
              </a:ext>
            </a:extLst>
          </p:cNvPr>
          <p:cNvPicPr>
            <a:picLocks noChangeAspect="1"/>
          </p:cNvPicPr>
          <p:nvPr/>
        </p:nvPicPr>
        <p:blipFill>
          <a:blip r:embed="rId8"/>
          <a:stretch>
            <a:fillRect/>
          </a:stretch>
        </p:blipFill>
        <p:spPr>
          <a:xfrm>
            <a:off x="435358" y="5724100"/>
            <a:ext cx="1123697" cy="832916"/>
          </a:xfrm>
          <a:prstGeom prst="rect">
            <a:avLst/>
          </a:prstGeom>
        </p:spPr>
      </p:pic>
      <p:sp>
        <p:nvSpPr>
          <p:cNvPr id="23" name="Rectangle 22">
            <a:extLst>
              <a:ext uri="{FF2B5EF4-FFF2-40B4-BE49-F238E27FC236}">
                <a16:creationId xmlns:a16="http://schemas.microsoft.com/office/drawing/2014/main" id="{197C29A8-8293-4C4F-9805-DDD259B5D130}"/>
              </a:ext>
            </a:extLst>
          </p:cNvPr>
          <p:cNvSpPr/>
          <p:nvPr/>
        </p:nvSpPr>
        <p:spPr>
          <a:xfrm>
            <a:off x="1667151" y="11264110"/>
            <a:ext cx="668448" cy="16503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sz="2400" dirty="0"/>
          </a:p>
        </p:txBody>
      </p:sp>
    </p:spTree>
    <p:extLst>
      <p:ext uri="{BB962C8B-B14F-4D97-AF65-F5344CB8AC3E}">
        <p14:creationId xmlns:p14="http://schemas.microsoft.com/office/powerpoint/2010/main" val="38024871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D9AB2D6-B14C-45EA-8200-A19CCB09F54B}"/>
              </a:ext>
            </a:extLst>
          </p:cNvPr>
          <p:cNvSpPr/>
          <p:nvPr/>
        </p:nvSpPr>
        <p:spPr>
          <a:xfrm>
            <a:off x="438150" y="1028700"/>
            <a:ext cx="6096000" cy="1087591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sz="2400" dirty="0" err="1"/>
          </a:p>
        </p:txBody>
      </p:sp>
      <p:sp>
        <p:nvSpPr>
          <p:cNvPr id="23" name="Rectangle 22">
            <a:extLst>
              <a:ext uri="{FF2B5EF4-FFF2-40B4-BE49-F238E27FC236}">
                <a16:creationId xmlns:a16="http://schemas.microsoft.com/office/drawing/2014/main" id="{26EF4281-1854-49B0-99CA-4775314E3BAF}"/>
              </a:ext>
            </a:extLst>
          </p:cNvPr>
          <p:cNvSpPr/>
          <p:nvPr/>
        </p:nvSpPr>
        <p:spPr>
          <a:xfrm>
            <a:off x="1576274" y="11343628"/>
            <a:ext cx="3500379" cy="261610"/>
          </a:xfrm>
          <a:prstGeom prst="rect">
            <a:avLst/>
          </a:prstGeom>
        </p:spPr>
        <p:txBody>
          <a:bodyPr wrap="square">
            <a:spAutoFit/>
          </a:bodyPr>
          <a:lstStyle/>
          <a:p>
            <a:r>
              <a:rPr lang="hu-HU" sz="1100" dirty="0"/>
              <a:t>VELUX csomagajánlatok/kedvezményes ajánlatok</a:t>
            </a:r>
          </a:p>
        </p:txBody>
      </p:sp>
      <p:pic>
        <p:nvPicPr>
          <p:cNvPr id="24" name="Picture 23">
            <a:extLst>
              <a:ext uri="{FF2B5EF4-FFF2-40B4-BE49-F238E27FC236}">
                <a16:creationId xmlns:a16="http://schemas.microsoft.com/office/drawing/2014/main" id="{6893E47F-81F5-42D1-ACBE-D490E1AEB12D}"/>
              </a:ext>
            </a:extLst>
          </p:cNvPr>
          <p:cNvPicPr>
            <a:picLocks noChangeAspect="1"/>
          </p:cNvPicPr>
          <p:nvPr/>
        </p:nvPicPr>
        <p:blipFill>
          <a:blip r:embed="rId3"/>
          <a:stretch>
            <a:fillRect/>
          </a:stretch>
        </p:blipFill>
        <p:spPr>
          <a:xfrm>
            <a:off x="841991" y="5881602"/>
            <a:ext cx="725192" cy="712242"/>
          </a:xfrm>
          <a:prstGeom prst="rect">
            <a:avLst/>
          </a:prstGeom>
        </p:spPr>
      </p:pic>
      <p:pic>
        <p:nvPicPr>
          <p:cNvPr id="25" name="Picture 24">
            <a:extLst>
              <a:ext uri="{FF2B5EF4-FFF2-40B4-BE49-F238E27FC236}">
                <a16:creationId xmlns:a16="http://schemas.microsoft.com/office/drawing/2014/main" id="{6731E24A-C196-4C67-AE7F-E2C506841823}"/>
              </a:ext>
            </a:extLst>
          </p:cNvPr>
          <p:cNvPicPr>
            <a:picLocks noChangeAspect="1"/>
          </p:cNvPicPr>
          <p:nvPr/>
        </p:nvPicPr>
        <p:blipFill>
          <a:blip r:embed="rId4"/>
          <a:stretch>
            <a:fillRect/>
          </a:stretch>
        </p:blipFill>
        <p:spPr>
          <a:xfrm>
            <a:off x="506144" y="11216595"/>
            <a:ext cx="698443" cy="676387"/>
          </a:xfrm>
          <a:prstGeom prst="rect">
            <a:avLst/>
          </a:prstGeom>
        </p:spPr>
      </p:pic>
      <p:sp>
        <p:nvSpPr>
          <p:cNvPr id="26" name="Rectangle 25">
            <a:extLst>
              <a:ext uri="{FF2B5EF4-FFF2-40B4-BE49-F238E27FC236}">
                <a16:creationId xmlns:a16="http://schemas.microsoft.com/office/drawing/2014/main" id="{9ED5A761-FF8D-47E1-B873-94C37D39123F}"/>
              </a:ext>
            </a:extLst>
          </p:cNvPr>
          <p:cNvSpPr/>
          <p:nvPr/>
        </p:nvSpPr>
        <p:spPr>
          <a:xfrm>
            <a:off x="1610850" y="10932507"/>
            <a:ext cx="801712" cy="184168"/>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sz="2400" dirty="0"/>
          </a:p>
        </p:txBody>
      </p:sp>
      <p:pic>
        <p:nvPicPr>
          <p:cNvPr id="2" name="Picture 1">
            <a:extLst>
              <a:ext uri="{FF2B5EF4-FFF2-40B4-BE49-F238E27FC236}">
                <a16:creationId xmlns:a16="http://schemas.microsoft.com/office/drawing/2014/main" id="{60610159-EB4A-476F-AB0A-56E1AB663568}"/>
              </a:ext>
            </a:extLst>
          </p:cNvPr>
          <p:cNvPicPr>
            <a:picLocks noChangeAspect="1"/>
          </p:cNvPicPr>
          <p:nvPr/>
        </p:nvPicPr>
        <p:blipFill>
          <a:blip r:embed="rId5"/>
          <a:stretch>
            <a:fillRect/>
          </a:stretch>
        </p:blipFill>
        <p:spPr>
          <a:xfrm>
            <a:off x="841991" y="7142027"/>
            <a:ext cx="692613" cy="724096"/>
          </a:xfrm>
          <a:prstGeom prst="rect">
            <a:avLst/>
          </a:prstGeom>
        </p:spPr>
      </p:pic>
      <p:sp>
        <p:nvSpPr>
          <p:cNvPr id="33" name="TextBox 32">
            <a:extLst>
              <a:ext uri="{FF2B5EF4-FFF2-40B4-BE49-F238E27FC236}">
                <a16:creationId xmlns:a16="http://schemas.microsoft.com/office/drawing/2014/main" id="{6D57C437-CEF7-4460-9C86-30E6872023A1}"/>
              </a:ext>
            </a:extLst>
          </p:cNvPr>
          <p:cNvSpPr txBox="1"/>
          <p:nvPr/>
        </p:nvSpPr>
        <p:spPr>
          <a:xfrm>
            <a:off x="1610850" y="9680584"/>
            <a:ext cx="2815678" cy="169277"/>
          </a:xfrm>
          <a:prstGeom prst="rect">
            <a:avLst/>
          </a:prstGeom>
          <a:noFill/>
        </p:spPr>
        <p:txBody>
          <a:bodyPr wrap="square" lIns="0" tIns="0" rIns="0" bIns="0" rtlCol="0">
            <a:spAutoFit/>
          </a:bodyPr>
          <a:lstStyle/>
          <a:p>
            <a:r>
              <a:rPr lang="hu-HU" sz="1100" dirty="0"/>
              <a:t>VELUX </a:t>
            </a:r>
            <a:r>
              <a:rPr lang="hu-HU" sz="1100" dirty="0" err="1"/>
              <a:t>lapostetős</a:t>
            </a:r>
            <a:r>
              <a:rPr lang="hu-HU" sz="1100" dirty="0"/>
              <a:t> felülvilágítók </a:t>
            </a:r>
          </a:p>
        </p:txBody>
      </p:sp>
      <p:pic>
        <p:nvPicPr>
          <p:cNvPr id="4" name="Picture 3">
            <a:extLst>
              <a:ext uri="{FF2B5EF4-FFF2-40B4-BE49-F238E27FC236}">
                <a16:creationId xmlns:a16="http://schemas.microsoft.com/office/drawing/2014/main" id="{AA88FD70-8534-4733-85BE-5C01E2702CB5}"/>
              </a:ext>
            </a:extLst>
          </p:cNvPr>
          <p:cNvPicPr>
            <a:picLocks noChangeAspect="1"/>
          </p:cNvPicPr>
          <p:nvPr/>
        </p:nvPicPr>
        <p:blipFill>
          <a:blip r:embed="rId6"/>
          <a:stretch>
            <a:fillRect/>
          </a:stretch>
        </p:blipFill>
        <p:spPr>
          <a:xfrm>
            <a:off x="506144" y="9680584"/>
            <a:ext cx="951434" cy="536417"/>
          </a:xfrm>
          <a:prstGeom prst="rect">
            <a:avLst/>
          </a:prstGeom>
        </p:spPr>
      </p:pic>
      <p:sp>
        <p:nvSpPr>
          <p:cNvPr id="35" name="Rectangle 34">
            <a:extLst>
              <a:ext uri="{FF2B5EF4-FFF2-40B4-BE49-F238E27FC236}">
                <a16:creationId xmlns:a16="http://schemas.microsoft.com/office/drawing/2014/main" id="{FE107726-B2FC-4102-BC79-BADA5F6175CB}"/>
              </a:ext>
            </a:extLst>
          </p:cNvPr>
          <p:cNvSpPr/>
          <p:nvPr/>
        </p:nvSpPr>
        <p:spPr>
          <a:xfrm>
            <a:off x="1733626" y="6416352"/>
            <a:ext cx="801712" cy="184168"/>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sz="2400" dirty="0"/>
          </a:p>
        </p:txBody>
      </p:sp>
      <p:sp>
        <p:nvSpPr>
          <p:cNvPr id="38" name="Rectangle 37">
            <a:extLst>
              <a:ext uri="{FF2B5EF4-FFF2-40B4-BE49-F238E27FC236}">
                <a16:creationId xmlns:a16="http://schemas.microsoft.com/office/drawing/2014/main" id="{CB1112DC-8FC2-4864-9314-1854BB4F2923}"/>
              </a:ext>
            </a:extLst>
          </p:cNvPr>
          <p:cNvSpPr/>
          <p:nvPr/>
        </p:nvSpPr>
        <p:spPr>
          <a:xfrm>
            <a:off x="1674062" y="11567455"/>
            <a:ext cx="801712" cy="184168"/>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sz="2400" dirty="0"/>
          </a:p>
        </p:txBody>
      </p:sp>
      <p:sp>
        <p:nvSpPr>
          <p:cNvPr id="18" name="TextBox 17">
            <a:extLst>
              <a:ext uri="{FF2B5EF4-FFF2-40B4-BE49-F238E27FC236}">
                <a16:creationId xmlns:a16="http://schemas.microsoft.com/office/drawing/2014/main" id="{94F83AAE-3CB4-46DC-8C2A-C606E081FB80}"/>
              </a:ext>
            </a:extLst>
          </p:cNvPr>
          <p:cNvSpPr txBox="1"/>
          <p:nvPr/>
        </p:nvSpPr>
        <p:spPr>
          <a:xfrm>
            <a:off x="1742718" y="1200744"/>
            <a:ext cx="4324258" cy="169277"/>
          </a:xfrm>
          <a:prstGeom prst="rect">
            <a:avLst/>
          </a:prstGeom>
          <a:noFill/>
        </p:spPr>
        <p:txBody>
          <a:bodyPr wrap="square" lIns="0" tIns="0" rIns="0" bIns="0" rtlCol="0">
            <a:spAutoFit/>
          </a:bodyPr>
          <a:lstStyle/>
          <a:p>
            <a:r>
              <a:rPr lang="hu-HU" sz="1100" dirty="0"/>
              <a:t>VELUX árnyékolók, redőnyök</a:t>
            </a:r>
          </a:p>
        </p:txBody>
      </p:sp>
      <p:sp>
        <p:nvSpPr>
          <p:cNvPr id="19" name="TextBox 18">
            <a:extLst>
              <a:ext uri="{FF2B5EF4-FFF2-40B4-BE49-F238E27FC236}">
                <a16:creationId xmlns:a16="http://schemas.microsoft.com/office/drawing/2014/main" id="{5B261136-66D7-4848-9F17-091F22E3C19E}"/>
              </a:ext>
            </a:extLst>
          </p:cNvPr>
          <p:cNvSpPr txBox="1"/>
          <p:nvPr/>
        </p:nvSpPr>
        <p:spPr>
          <a:xfrm>
            <a:off x="1742718" y="1449417"/>
            <a:ext cx="4791432" cy="4985980"/>
          </a:xfrm>
          <a:prstGeom prst="rect">
            <a:avLst/>
          </a:prstGeom>
          <a:noFill/>
        </p:spPr>
        <p:txBody>
          <a:bodyPr wrap="square" lIns="0" tIns="0" rIns="0" bIns="0" rtlCol="0">
            <a:spAutoFit/>
          </a:bodyPr>
          <a:lstStyle/>
          <a:p>
            <a:r>
              <a:rPr lang="hu-HU" sz="900" dirty="0"/>
              <a:t>A napfény, amely mindenki számára elérhető, a tetőteret tágassá varázsolja. A lakóhelyiségek használata során azonban a fényt szabályozni szükséges, mindig a változó külső feltételeknek megfelelően. A VELUX árnyékolókat és redőnyöket minőségi tesztelések során kíméletlenül próbára teszik, ezzel garantálva a csúcsminőséget. Óriási választékban kaphatóak és az otthon trendi kiegészítőivé válhatnak. </a:t>
            </a:r>
            <a:r>
              <a:rPr lang="hu-HU" sz="900" dirty="0" err="1"/>
              <a:t>Pick&amp;Click</a:t>
            </a:r>
            <a:r>
              <a:rPr lang="hu-HU" sz="900" baseline="30000" dirty="0"/>
              <a:t>®</a:t>
            </a:r>
            <a:r>
              <a:rPr lang="hu-HU" sz="900" dirty="0"/>
              <a:t> rendszerrel a belső VELUX árnyékolók percek alatt </a:t>
            </a:r>
            <a:r>
              <a:rPr lang="hu-HU" sz="900" dirty="0" err="1"/>
              <a:t>felszerelhetőek</a:t>
            </a:r>
            <a:r>
              <a:rPr lang="hu-HU" sz="900" dirty="0"/>
              <a:t>. </a:t>
            </a:r>
          </a:p>
          <a:p>
            <a:endParaRPr lang="hu-HU" sz="900" dirty="0"/>
          </a:p>
          <a:p>
            <a:r>
              <a:rPr lang="hu-HU" sz="900" dirty="0"/>
              <a:t>Külső hővédő roló</a:t>
            </a:r>
          </a:p>
          <a:p>
            <a:r>
              <a:rPr lang="hu-HU" sz="900" dirty="0"/>
              <a:t>A VELUX külső hővédő roló megfékezi a napsugarakat, mielőtt azok elérnék az ablak üvegfelületét és felmelegítenék a szobát</a:t>
            </a:r>
          </a:p>
          <a:p>
            <a:r>
              <a:rPr lang="hu-HU" sz="900" dirty="0"/>
              <a:t>Ezáltal a szoba akár 5 fokkal hűvösebb maradhat</a:t>
            </a:r>
          </a:p>
          <a:p>
            <a:r>
              <a:rPr lang="hu-HU" sz="900" dirty="0"/>
              <a:t>A roló áttetsző, így a kilátásban sem akadályoz</a:t>
            </a:r>
          </a:p>
          <a:p>
            <a:r>
              <a:rPr lang="hu-HU" sz="900" dirty="0"/>
              <a:t>Bármely VELUX tetőtéri ablakra felilleszthető</a:t>
            </a:r>
          </a:p>
          <a:p>
            <a:endParaRPr lang="hu-HU" sz="900" dirty="0"/>
          </a:p>
          <a:p>
            <a:r>
              <a:rPr lang="hu-HU" sz="900" dirty="0"/>
              <a:t>Redőny</a:t>
            </a:r>
          </a:p>
          <a:p>
            <a:r>
              <a:rPr lang="hu-HU" sz="900" dirty="0"/>
              <a:t>Teljes sötétség biztosítása a pihenéshez</a:t>
            </a:r>
          </a:p>
          <a:p>
            <a:r>
              <a:rPr lang="hu-HU" sz="900" dirty="0"/>
              <a:t>Csökkenti a kívülről érkező zajhatásokat</a:t>
            </a:r>
          </a:p>
          <a:p>
            <a:r>
              <a:rPr lang="hu-HU" sz="900" dirty="0"/>
              <a:t>Télen </a:t>
            </a:r>
            <a:r>
              <a:rPr lang="hu-HU" sz="900" dirty="0" err="1"/>
              <a:t>hőszigetel</a:t>
            </a:r>
            <a:r>
              <a:rPr lang="hu-HU" sz="900" dirty="0"/>
              <a:t>, nyáron véd a meleg ellen</a:t>
            </a:r>
          </a:p>
          <a:p>
            <a:r>
              <a:rPr lang="hu-HU" sz="900" dirty="0"/>
              <a:t>Esztétikus, diszkrét látványt nyújt</a:t>
            </a:r>
          </a:p>
          <a:p>
            <a:endParaRPr lang="hu-HU" sz="900" dirty="0"/>
          </a:p>
          <a:p>
            <a:r>
              <a:rPr lang="hu-HU" sz="900" dirty="0"/>
              <a:t>Fényzáró roló</a:t>
            </a:r>
          </a:p>
          <a:p>
            <a:r>
              <a:rPr lang="hu-HU" sz="900" dirty="0"/>
              <a:t>99,9% fényzárás</a:t>
            </a:r>
          </a:p>
          <a:p>
            <a:r>
              <a:rPr lang="hu-HU" sz="900" dirty="0"/>
              <a:t>OEKO-TEX minősítés, a rolók anyaga károsanyag-mentes</a:t>
            </a:r>
          </a:p>
          <a:p>
            <a:r>
              <a:rPr lang="hu-HU" sz="900" dirty="0"/>
              <a:t>42 szín és minta érhető el </a:t>
            </a:r>
          </a:p>
          <a:p>
            <a:r>
              <a:rPr lang="hu-HU" sz="900" dirty="0"/>
              <a:t>Bármilyen pozícióban megállítható</a:t>
            </a:r>
          </a:p>
          <a:p>
            <a:endParaRPr lang="hu-HU" sz="900" dirty="0"/>
          </a:p>
          <a:p>
            <a:r>
              <a:rPr lang="hu-HU" sz="900" dirty="0"/>
              <a:t>Szúnyogháló</a:t>
            </a:r>
          </a:p>
          <a:p>
            <a:r>
              <a:rPr lang="hu-HU" sz="900" dirty="0"/>
              <a:t>A nyári hónapokban szeretnénk annyi friss levegőt a lakásba juttatni, amennyit lehetséges, illetve élvezni a kinti hangulatot, és nyugodtan aludni nyitott tetőablak mellett is. </a:t>
            </a:r>
          </a:p>
          <a:p>
            <a:r>
              <a:rPr lang="hu-HU" sz="900" dirty="0"/>
              <a:t>De a langyos nyári esték rengeteg hívatlan vendéget is vonzanak: rovarokat. </a:t>
            </a:r>
          </a:p>
          <a:p>
            <a:r>
              <a:rPr lang="hu-HU" sz="900" dirty="0"/>
              <a:t>A VELUX szúnyogháló hatékony rovarvédelmet kínál, mellyel élvezheti a VELUX tetőtéri ablakok minden előnyét – egész évben.</a:t>
            </a:r>
          </a:p>
          <a:p>
            <a:endParaRPr lang="hu-HU" sz="900" dirty="0"/>
          </a:p>
          <a:p>
            <a:r>
              <a:rPr lang="hu-HU" sz="900" dirty="0"/>
              <a:t>Komfortcsomagok</a:t>
            </a:r>
          </a:p>
          <a:p>
            <a:r>
              <a:rPr lang="hu-HU" sz="900" dirty="0"/>
              <a:t>A két árnyékolót tartalmazó VELUX komfortcsomagok egyszerre nyújtanak megoldást a hővédelemre és árnyékolásra és vásárlásukkal 10% </a:t>
            </a:r>
            <a:r>
              <a:rPr lang="hu-HU" sz="900" dirty="0" err="1"/>
              <a:t>árelőnyre</a:t>
            </a:r>
            <a:r>
              <a:rPr lang="hu-HU" sz="900" dirty="0"/>
              <a:t> is szert tehet.</a:t>
            </a:r>
          </a:p>
        </p:txBody>
      </p:sp>
      <p:pic>
        <p:nvPicPr>
          <p:cNvPr id="5" name="Picture 4">
            <a:extLst>
              <a:ext uri="{FF2B5EF4-FFF2-40B4-BE49-F238E27FC236}">
                <a16:creationId xmlns:a16="http://schemas.microsoft.com/office/drawing/2014/main" id="{FEDD4348-D3B3-4110-802D-2AE5AFC145C2}"/>
              </a:ext>
            </a:extLst>
          </p:cNvPr>
          <p:cNvPicPr>
            <a:picLocks noChangeAspect="1"/>
          </p:cNvPicPr>
          <p:nvPr/>
        </p:nvPicPr>
        <p:blipFill>
          <a:blip r:embed="rId7"/>
          <a:stretch>
            <a:fillRect/>
          </a:stretch>
        </p:blipFill>
        <p:spPr>
          <a:xfrm>
            <a:off x="699035" y="2481364"/>
            <a:ext cx="895857" cy="693174"/>
          </a:xfrm>
          <a:prstGeom prst="rect">
            <a:avLst/>
          </a:prstGeom>
        </p:spPr>
      </p:pic>
      <p:pic>
        <p:nvPicPr>
          <p:cNvPr id="7" name="Picture 6">
            <a:extLst>
              <a:ext uri="{FF2B5EF4-FFF2-40B4-BE49-F238E27FC236}">
                <a16:creationId xmlns:a16="http://schemas.microsoft.com/office/drawing/2014/main" id="{60CEEB76-CDD2-4F33-A555-8693D23D30ED}"/>
              </a:ext>
            </a:extLst>
          </p:cNvPr>
          <p:cNvPicPr>
            <a:picLocks noChangeAspect="1"/>
          </p:cNvPicPr>
          <p:nvPr/>
        </p:nvPicPr>
        <p:blipFill>
          <a:blip r:embed="rId8"/>
          <a:stretch>
            <a:fillRect/>
          </a:stretch>
        </p:blipFill>
        <p:spPr>
          <a:xfrm>
            <a:off x="680096" y="3365295"/>
            <a:ext cx="711552" cy="614522"/>
          </a:xfrm>
          <a:prstGeom prst="rect">
            <a:avLst/>
          </a:prstGeom>
        </p:spPr>
      </p:pic>
      <p:pic>
        <p:nvPicPr>
          <p:cNvPr id="8" name="Picture 7">
            <a:extLst>
              <a:ext uri="{FF2B5EF4-FFF2-40B4-BE49-F238E27FC236}">
                <a16:creationId xmlns:a16="http://schemas.microsoft.com/office/drawing/2014/main" id="{CBB411E3-2761-4114-8099-381D54F0730C}"/>
              </a:ext>
            </a:extLst>
          </p:cNvPr>
          <p:cNvPicPr>
            <a:picLocks noChangeAspect="1"/>
          </p:cNvPicPr>
          <p:nvPr/>
        </p:nvPicPr>
        <p:blipFill>
          <a:blip r:embed="rId9"/>
          <a:stretch>
            <a:fillRect/>
          </a:stretch>
        </p:blipFill>
        <p:spPr>
          <a:xfrm>
            <a:off x="846179" y="5076323"/>
            <a:ext cx="730096" cy="738552"/>
          </a:xfrm>
          <a:prstGeom prst="rect">
            <a:avLst/>
          </a:prstGeom>
        </p:spPr>
      </p:pic>
      <p:pic>
        <p:nvPicPr>
          <p:cNvPr id="9" name="Picture 8">
            <a:extLst>
              <a:ext uri="{FF2B5EF4-FFF2-40B4-BE49-F238E27FC236}">
                <a16:creationId xmlns:a16="http://schemas.microsoft.com/office/drawing/2014/main" id="{51257F9A-81F3-4460-8C26-750DBD3DDAA9}"/>
              </a:ext>
            </a:extLst>
          </p:cNvPr>
          <p:cNvPicPr>
            <a:picLocks noChangeAspect="1"/>
          </p:cNvPicPr>
          <p:nvPr/>
        </p:nvPicPr>
        <p:blipFill>
          <a:blip r:embed="rId10"/>
          <a:stretch>
            <a:fillRect/>
          </a:stretch>
        </p:blipFill>
        <p:spPr>
          <a:xfrm>
            <a:off x="848751" y="4228764"/>
            <a:ext cx="746141" cy="701945"/>
          </a:xfrm>
          <a:prstGeom prst="rect">
            <a:avLst/>
          </a:prstGeom>
        </p:spPr>
      </p:pic>
      <p:sp>
        <p:nvSpPr>
          <p:cNvPr id="28" name="TextBox 27">
            <a:extLst>
              <a:ext uri="{FF2B5EF4-FFF2-40B4-BE49-F238E27FC236}">
                <a16:creationId xmlns:a16="http://schemas.microsoft.com/office/drawing/2014/main" id="{EAFD8A2F-9E91-4066-B548-E3305FB90603}"/>
              </a:ext>
            </a:extLst>
          </p:cNvPr>
          <p:cNvSpPr txBox="1"/>
          <p:nvPr/>
        </p:nvSpPr>
        <p:spPr>
          <a:xfrm>
            <a:off x="1674062" y="6747265"/>
            <a:ext cx="4324258" cy="169277"/>
          </a:xfrm>
          <a:prstGeom prst="rect">
            <a:avLst/>
          </a:prstGeom>
          <a:noFill/>
        </p:spPr>
        <p:txBody>
          <a:bodyPr wrap="square" lIns="0" tIns="0" rIns="0" bIns="0" rtlCol="0">
            <a:spAutoFit/>
          </a:bodyPr>
          <a:lstStyle/>
          <a:p>
            <a:r>
              <a:rPr lang="hu-HU" sz="1100" dirty="0"/>
              <a:t>VELUX fénycsatornák</a:t>
            </a:r>
          </a:p>
        </p:txBody>
      </p:sp>
      <p:sp>
        <p:nvSpPr>
          <p:cNvPr id="29" name="TextBox 28">
            <a:extLst>
              <a:ext uri="{FF2B5EF4-FFF2-40B4-BE49-F238E27FC236}">
                <a16:creationId xmlns:a16="http://schemas.microsoft.com/office/drawing/2014/main" id="{E3692AC2-8CB9-4000-98D8-98F2F2E0B069}"/>
              </a:ext>
            </a:extLst>
          </p:cNvPr>
          <p:cNvSpPr txBox="1"/>
          <p:nvPr/>
        </p:nvSpPr>
        <p:spPr>
          <a:xfrm>
            <a:off x="1675586" y="6959973"/>
            <a:ext cx="4748460" cy="2354491"/>
          </a:xfrm>
          <a:prstGeom prst="rect">
            <a:avLst/>
          </a:prstGeom>
          <a:noFill/>
        </p:spPr>
        <p:txBody>
          <a:bodyPr wrap="square" lIns="0" tIns="0" rIns="0" bIns="0" rtlCol="0">
            <a:spAutoFit/>
          </a:bodyPr>
          <a:lstStyle/>
          <a:p>
            <a:r>
              <a:rPr lang="hu-HU" sz="900" dirty="0"/>
              <a:t>Általában a ház belsejében fekvő, zárt és sötét, másodlagos funkciót betöltő helyiségeknek az ideális megvilágítására kevesebb figyelmet fordítunk. A VELUX fénycsatornával napfényt lehet varázsolni ezekbe a terekbe gyorsan és egyszerűen.</a:t>
            </a:r>
          </a:p>
          <a:p>
            <a:r>
              <a:rPr lang="hu-HU" sz="900" dirty="0"/>
              <a:t>A fénycsatorna működése rendkívül egyszerű. A fény a tetőbe épített fix tetősíkablakon keresztül bejut a fénycsatornába, majd az ún. reflexiós (fényvisszaverő) bevonattal ellátott rugalmas vagy merev cső faláról visszaverődve a mennyezeten elhelyezett </a:t>
            </a:r>
            <a:r>
              <a:rPr lang="hu-HU" sz="900" dirty="0" err="1"/>
              <a:t>búrán</a:t>
            </a:r>
            <a:r>
              <a:rPr lang="hu-HU" sz="900" dirty="0"/>
              <a:t> keresztül áramlik szét a helyiségbe.</a:t>
            </a:r>
          </a:p>
          <a:p>
            <a:r>
              <a:rPr lang="hu-HU" sz="900" dirty="0"/>
              <a:t>A fénycsatorna a manapság divatos, kishajlású tetővel épített családi házak elengedhetetlen kelléke. Minden olyan, a homlokzattal nem határos helyiségben alkalmazható, amely a tetővel közvetlenül nem érintkezik.</a:t>
            </a:r>
          </a:p>
          <a:p>
            <a:endParaRPr lang="hu-HU" sz="900" dirty="0"/>
          </a:p>
          <a:p>
            <a:r>
              <a:rPr lang="hu-HU" sz="900" dirty="0"/>
              <a:t>Kb. 6 m2 területű helyiség bevilágítására alkalmas</a:t>
            </a:r>
          </a:p>
          <a:p>
            <a:r>
              <a:rPr lang="hu-HU" sz="900" dirty="0"/>
              <a:t>Több fényt biztosít, mint egy elektromos izzó</a:t>
            </a:r>
          </a:p>
          <a:p>
            <a:r>
              <a:rPr lang="hu-HU" sz="900" dirty="0"/>
              <a:t>Napközben nincs szükség elektromos fényforrásra, így energia takarítható meg és kíméli környezetét</a:t>
            </a:r>
          </a:p>
          <a:p>
            <a:r>
              <a:rPr lang="hu-HU" sz="900" dirty="0"/>
              <a:t>Harmonikusan illeszkedik a tetőbe, mert megjelenése a tetőtéri ablakokéhoz hasonló</a:t>
            </a:r>
          </a:p>
          <a:p>
            <a:r>
              <a:rPr lang="hu-HU" sz="900" dirty="0"/>
              <a:t>Egyszerűen és gyorsan beépíthető, burkolókerettel egybeépítve szállítjuk</a:t>
            </a:r>
          </a:p>
        </p:txBody>
      </p:sp>
      <p:sp>
        <p:nvSpPr>
          <p:cNvPr id="30" name="TextBox 29">
            <a:extLst>
              <a:ext uri="{FF2B5EF4-FFF2-40B4-BE49-F238E27FC236}">
                <a16:creationId xmlns:a16="http://schemas.microsoft.com/office/drawing/2014/main" id="{C9B0D0F0-E31C-4FAF-A43B-2EFD8713888F}"/>
              </a:ext>
            </a:extLst>
          </p:cNvPr>
          <p:cNvSpPr txBox="1"/>
          <p:nvPr/>
        </p:nvSpPr>
        <p:spPr>
          <a:xfrm>
            <a:off x="1642953" y="9904746"/>
            <a:ext cx="4748460" cy="969496"/>
          </a:xfrm>
          <a:prstGeom prst="rect">
            <a:avLst/>
          </a:prstGeom>
          <a:noFill/>
        </p:spPr>
        <p:txBody>
          <a:bodyPr wrap="square" lIns="0" tIns="0" rIns="0" bIns="0" rtlCol="0">
            <a:spAutoFit/>
          </a:bodyPr>
          <a:lstStyle/>
          <a:p>
            <a:r>
              <a:rPr lang="hu-HU" sz="900" dirty="0"/>
              <a:t>A VELUX lapostetőbe építhető bevilágítási és szellőztetési megoldások a homlokzati ablakok hiányosságait pótolják, hiszen a helyiségnek a homlokzathoz képest mélyebben fekvő részét is megfelelően megvilágítják, illetve kiegyenlített fényviszonyokat teremtenek a tér minden pontján.</a:t>
            </a:r>
          </a:p>
          <a:p>
            <a:r>
              <a:rPr lang="hu-HU" sz="900" dirty="0"/>
              <a:t>További előnyük, hogy olyan helyzetekben is alkalmazhatók, amikor egy homlokzati ablak nem, a homlokzattal egyáltalán nem határos helyiségek ideális tartozékai.</a:t>
            </a:r>
          </a:p>
          <a:p>
            <a:r>
              <a:rPr lang="hu-HU" sz="900" dirty="0"/>
              <a:t>A nyitható VELUX felülvilágítók a fény bebocsátásán túl az épület szellőztetésében is kulcsszerepet játszhatnak </a:t>
            </a:r>
            <a:r>
              <a:rPr lang="hu-HU" sz="900"/>
              <a:t>és ideálisak </a:t>
            </a:r>
            <a:r>
              <a:rPr lang="hu-HU" sz="900" dirty="0"/>
              <a:t>azoknak, akik a négy fal között is természetes fényre vágynak.</a:t>
            </a:r>
          </a:p>
        </p:txBody>
      </p:sp>
      <p:sp>
        <p:nvSpPr>
          <p:cNvPr id="31" name="Rectangle 30">
            <a:extLst>
              <a:ext uri="{FF2B5EF4-FFF2-40B4-BE49-F238E27FC236}">
                <a16:creationId xmlns:a16="http://schemas.microsoft.com/office/drawing/2014/main" id="{83CF005E-9C2D-415D-8DDE-4D5F411D3FCA}"/>
              </a:ext>
            </a:extLst>
          </p:cNvPr>
          <p:cNvSpPr/>
          <p:nvPr/>
        </p:nvSpPr>
        <p:spPr>
          <a:xfrm>
            <a:off x="1733626" y="9357659"/>
            <a:ext cx="801712" cy="184168"/>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sz="2400" dirty="0"/>
          </a:p>
        </p:txBody>
      </p:sp>
    </p:spTree>
    <p:extLst>
      <p:ext uri="{BB962C8B-B14F-4D97-AF65-F5344CB8AC3E}">
        <p14:creationId xmlns:p14="http://schemas.microsoft.com/office/powerpoint/2010/main" val="2418521274"/>
      </p:ext>
    </p:extLst>
  </p:cSld>
  <p:clrMapOvr>
    <a:masterClrMapping/>
  </p:clrMapOvr>
</p:sld>
</file>

<file path=ppt/theme/theme1.xml><?xml version="1.0" encoding="utf-8"?>
<a:theme xmlns:a="http://schemas.openxmlformats.org/drawingml/2006/main" name="VELUX 16-9">
  <a:themeElements>
    <a:clrScheme name="VELUX">
      <a:dk1>
        <a:srgbClr val="000000"/>
      </a:dk1>
      <a:lt1>
        <a:srgbClr val="FFFFFF"/>
      </a:lt1>
      <a:dk2>
        <a:srgbClr val="000000"/>
      </a:dk2>
      <a:lt2>
        <a:srgbClr val="737371"/>
      </a:lt2>
      <a:accent1>
        <a:srgbClr val="FF0000"/>
      </a:accent1>
      <a:accent2>
        <a:srgbClr val="A9CAE4"/>
      </a:accent2>
      <a:accent3>
        <a:srgbClr val="E0E0DD"/>
      </a:accent3>
      <a:accent4>
        <a:srgbClr val="737373"/>
      </a:accent4>
      <a:accent5>
        <a:srgbClr val="CA6A75"/>
      </a:accent5>
      <a:accent6>
        <a:srgbClr val="456B99"/>
      </a:accent6>
      <a:hlink>
        <a:srgbClr val="192E4F"/>
      </a:hlink>
      <a:folHlink>
        <a:srgbClr val="456B99"/>
      </a:folHlink>
    </a:clrScheme>
    <a:fontScheme name="Velux">
      <a:majorFont>
        <a:latin typeface="VeluxForOffice"/>
        <a:ea typeface=""/>
        <a:cs typeface=""/>
      </a:majorFont>
      <a:minorFont>
        <a:latin typeface="VeluxForOffic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chemeClr val="accent1"/>
          </a:solidFill>
        </a:ln>
      </a:spPr>
      <a:bodyPr rtlCol="0" anchor="ctr"/>
      <a:lstStyle>
        <a:defPPr algn="ctr">
          <a:defRPr sz="2000" noProof="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000" dirty="0" err="1" smtClean="0"/>
        </a:defPPr>
      </a:lstStyle>
    </a:txDef>
  </a:objectDefaults>
  <a:extraClrSchemeLst/>
  <a:extLst>
    <a:ext uri="{05A4C25C-085E-4340-85A3-A5531E510DB2}">
      <thm15:themeFamily xmlns:thm15="http://schemas.microsoft.com/office/thememl/2012/main" name="Blank.potx" id="{9C6D0839-5C82-4412-8455-D88FA4817E22}" vid="{FE904CDF-4DD2-4192-AC45-8DC3D70787E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0</TotalTime>
  <Words>1833</Words>
  <Application>Microsoft Office PowerPoint</Application>
  <PresentationFormat>Widescreen</PresentationFormat>
  <Paragraphs>136</Paragraphs>
  <Slides>4</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VeluxForOffice</vt:lpstr>
      <vt:lpstr>Calibri</vt:lpstr>
      <vt:lpstr>VELUX 16-9</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2019-03-04T09:36:14Z</dcterms:created>
  <dcterms:modified xsi:type="dcterms:W3CDTF">2019-03-27T18:19:19Z</dcterms:modified>
</cp:coreProperties>
</file>